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30"/>
  </p:notesMasterIdLst>
  <p:handoutMasterIdLst>
    <p:handoutMasterId r:id="rId31"/>
  </p:handoutMasterIdLst>
  <p:sldIdLst>
    <p:sldId id="333" r:id="rId5"/>
    <p:sldId id="263" r:id="rId6"/>
    <p:sldId id="319" r:id="rId7"/>
    <p:sldId id="395" r:id="rId8"/>
    <p:sldId id="294" r:id="rId9"/>
    <p:sldId id="320" r:id="rId10"/>
    <p:sldId id="321" r:id="rId11"/>
    <p:sldId id="309" r:id="rId12"/>
    <p:sldId id="322" r:id="rId13"/>
    <p:sldId id="310" r:id="rId14"/>
    <p:sldId id="323" r:id="rId15"/>
    <p:sldId id="311" r:id="rId16"/>
    <p:sldId id="324" r:id="rId17"/>
    <p:sldId id="312" r:id="rId18"/>
    <p:sldId id="313" r:id="rId19"/>
    <p:sldId id="314" r:id="rId20"/>
    <p:sldId id="325" r:id="rId21"/>
    <p:sldId id="326" r:id="rId22"/>
    <p:sldId id="331" r:id="rId23"/>
    <p:sldId id="327" r:id="rId24"/>
    <p:sldId id="316" r:id="rId25"/>
    <p:sldId id="317" r:id="rId26"/>
    <p:sldId id="318" r:id="rId27"/>
    <p:sldId id="332" r:id="rId28"/>
    <p:sldId id="398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3B0D505-C993-6532-1588-558A17F9D080}" name="Terbish Tsendsuren" initials="TT" userId="S::tsendsuren@un.org::01ac52e2-acaa-4e6f-bbf6-c264e303a0e6" providerId="AD"/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5A5"/>
    <a:srgbClr val="538135"/>
    <a:srgbClr val="0556A6"/>
    <a:srgbClr val="0077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256" autoAdjust="0"/>
  </p:normalViewPr>
  <p:slideViewPr>
    <p:cSldViewPr snapToGrid="0">
      <p:cViewPr varScale="1">
        <p:scale>
          <a:sx n="83" d="100"/>
          <a:sy n="83" d="100"/>
        </p:scale>
        <p:origin x="61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B1083FDC-9EF7-4BE8-AE5C-C75612DBB6D2}"/>
    <pc:docChg chg="modSld">
      <pc:chgData name="Brian Connolly" userId="3cc0afaf-3fd4-49d4-98eb-f7451fca2ae1" providerId="ADAL" clId="{B1083FDC-9EF7-4BE8-AE5C-C75612DBB6D2}" dt="2023-11-07T14:17:47.580" v="1" actId="179"/>
      <pc:docMkLst>
        <pc:docMk/>
      </pc:docMkLst>
      <pc:sldChg chg="modSp mod">
        <pc:chgData name="Brian Connolly" userId="3cc0afaf-3fd4-49d4-98eb-f7451fca2ae1" providerId="ADAL" clId="{B1083FDC-9EF7-4BE8-AE5C-C75612DBB6D2}" dt="2023-11-07T14:17:47.580" v="1" actId="179"/>
        <pc:sldMkLst>
          <pc:docMk/>
          <pc:sldMk cId="900257663" sldId="259"/>
        </pc:sldMkLst>
      </pc:sldChg>
    </pc:docChg>
  </pc:docChgLst>
  <pc:docChgLst>
    <pc:chgData name="Brian Connolly" userId="3cc0afaf-3fd4-49d4-98eb-f7451fca2ae1" providerId="ADAL" clId="{7B98F9EE-A1E7-4648-8FC4-854D16A7B1F3}"/>
    <pc:docChg chg="custSel addSld delSld modSld">
      <pc:chgData name="Brian Connolly" userId="3cc0afaf-3fd4-49d4-98eb-f7451fca2ae1" providerId="ADAL" clId="{7B98F9EE-A1E7-4648-8FC4-854D16A7B1F3}" dt="2024-10-04T08:46:29.480" v="313" actId="20577"/>
      <pc:docMkLst>
        <pc:docMk/>
      </pc:docMkLst>
      <pc:sldChg chg="addSp modSp new mod">
        <pc:chgData name="Brian Connolly" userId="3cc0afaf-3fd4-49d4-98eb-f7451fca2ae1" providerId="ADAL" clId="{7B98F9EE-A1E7-4648-8FC4-854D16A7B1F3}" dt="2024-10-02T08:33:04.612" v="45" actId="6549"/>
        <pc:sldMkLst>
          <pc:docMk/>
          <pc:sldMk cId="1177964528" sldId="333"/>
        </pc:sldMkLst>
      </pc:sldChg>
      <pc:sldChg chg="modSp mod">
        <pc:chgData name="Brian Connolly" userId="3cc0afaf-3fd4-49d4-98eb-f7451fca2ae1" providerId="ADAL" clId="{7B98F9EE-A1E7-4648-8FC4-854D16A7B1F3}" dt="2024-10-04T08:46:29.480" v="313" actId="20577"/>
        <pc:sldMkLst>
          <pc:docMk/>
          <pc:sldMk cId="172835963" sldId="395"/>
        </pc:sldMkLst>
      </pc:sldChg>
      <pc:sldChg chg="modSp del mod">
        <pc:chgData name="Brian Connolly" userId="3cc0afaf-3fd4-49d4-98eb-f7451fca2ae1" providerId="ADAL" clId="{7B98F9EE-A1E7-4648-8FC4-854D16A7B1F3}" dt="2024-10-04T08:44:34.719" v="263" actId="47"/>
        <pc:sldMkLst>
          <pc:docMk/>
          <pc:sldMk cId="2399830042" sldId="397"/>
        </pc:sldMkLst>
      </pc:sldChg>
      <pc:sldChg chg="modSp mod">
        <pc:chgData name="Brian Connolly" userId="3cc0afaf-3fd4-49d4-98eb-f7451fca2ae1" providerId="ADAL" clId="{7B98F9EE-A1E7-4648-8FC4-854D16A7B1F3}" dt="2024-10-04T08:44:29.120" v="262" actId="20577"/>
        <pc:sldMkLst>
          <pc:docMk/>
          <pc:sldMk cId="819715409" sldId="398"/>
        </pc:sldMkLst>
      </pc:sldChg>
    </pc:docChg>
  </pc:docChgLst>
  <pc:docChgLst>
    <pc:chgData name="Brian Connolly" userId="3cc0afaf-3fd4-49d4-98eb-f7451fca2ae1" providerId="ADAL" clId="{8C912B70-4CD2-47FC-9811-483B78B7F81F}"/>
    <pc:docChg chg="undo custSel modSld">
      <pc:chgData name="Brian Connolly" userId="3cc0afaf-3fd4-49d4-98eb-f7451fca2ae1" providerId="ADAL" clId="{8C912B70-4CD2-47FC-9811-483B78B7F81F}" dt="2024-01-10T17:58:05.717" v="1049" actId="255"/>
      <pc:docMkLst>
        <pc:docMk/>
      </pc:docMkLst>
      <pc:sldChg chg="modSp mod">
        <pc:chgData name="Brian Connolly" userId="3cc0afaf-3fd4-49d4-98eb-f7451fca2ae1" providerId="ADAL" clId="{8C912B70-4CD2-47FC-9811-483B78B7F81F}" dt="2024-01-10T17:58:05.717" v="1049" actId="255"/>
        <pc:sldMkLst>
          <pc:docMk/>
          <pc:sldMk cId="570821271" sldId="284"/>
        </pc:sldMkLst>
      </pc:sldChg>
      <pc:sldChg chg="modSp mod">
        <pc:chgData name="Brian Connolly" userId="3cc0afaf-3fd4-49d4-98eb-f7451fca2ae1" providerId="ADAL" clId="{8C912B70-4CD2-47FC-9811-483B78B7F81F}" dt="2024-01-09T23:07:03.537" v="369" actId="113"/>
        <pc:sldMkLst>
          <pc:docMk/>
          <pc:sldMk cId="2951854945" sldId="287"/>
        </pc:sldMkLst>
      </pc:sldChg>
      <pc:sldChg chg="modSp mod">
        <pc:chgData name="Brian Connolly" userId="3cc0afaf-3fd4-49d4-98eb-f7451fca2ae1" providerId="ADAL" clId="{8C912B70-4CD2-47FC-9811-483B78B7F81F}" dt="2024-01-09T21:40:49.405" v="4" actId="208"/>
        <pc:sldMkLst>
          <pc:docMk/>
          <pc:sldMk cId="1524652" sldId="293"/>
        </pc:sldMkLst>
      </pc:sldChg>
    </pc:docChg>
  </pc:docChgLst>
  <pc:docChgLst>
    <pc:chgData name="Brian Connolly" userId="3cc0afaf-3fd4-49d4-98eb-f7451fca2ae1" providerId="ADAL" clId="{EABA8746-7DF3-4165-ADBD-AB9241FA0EA9}"/>
    <pc:docChg chg="undo custSel addSld delSld modSld sldOrd">
      <pc:chgData name="Brian Connolly" userId="3cc0afaf-3fd4-49d4-98eb-f7451fca2ae1" providerId="ADAL" clId="{EABA8746-7DF3-4165-ADBD-AB9241FA0EA9}" dt="2024-01-12T21:11:28.730" v="4865" actId="478"/>
      <pc:docMkLst>
        <pc:docMk/>
      </pc:docMkLst>
      <pc:sldChg chg="modSp mod">
        <pc:chgData name="Brian Connolly" userId="3cc0afaf-3fd4-49d4-98eb-f7451fca2ae1" providerId="ADAL" clId="{EABA8746-7DF3-4165-ADBD-AB9241FA0EA9}" dt="2024-01-12T18:25:22.064" v="887" actId="313"/>
        <pc:sldMkLst>
          <pc:docMk/>
          <pc:sldMk cId="3900127704" sldId="263"/>
        </pc:sldMkLst>
      </pc:sldChg>
      <pc:sldChg chg="addSp delSp modSp mod">
        <pc:chgData name="Brian Connolly" userId="3cc0afaf-3fd4-49d4-98eb-f7451fca2ae1" providerId="ADAL" clId="{EABA8746-7DF3-4165-ADBD-AB9241FA0EA9}" dt="2024-01-12T20:03:02.737" v="1192" actId="1076"/>
        <pc:sldMkLst>
          <pc:docMk/>
          <pc:sldMk cId="774334366" sldId="294"/>
        </pc:sldMkLst>
      </pc:sldChg>
      <pc:sldChg chg="del">
        <pc:chgData name="Brian Connolly" userId="3cc0afaf-3fd4-49d4-98eb-f7451fca2ae1" providerId="ADAL" clId="{EABA8746-7DF3-4165-ADBD-AB9241FA0EA9}" dt="2024-01-12T19:41:58.542" v="888" actId="47"/>
        <pc:sldMkLst>
          <pc:docMk/>
          <pc:sldMk cId="2959995407" sldId="295"/>
        </pc:sldMkLst>
      </pc:sldChg>
      <pc:sldChg chg="del">
        <pc:chgData name="Brian Connolly" userId="3cc0afaf-3fd4-49d4-98eb-f7451fca2ae1" providerId="ADAL" clId="{EABA8746-7DF3-4165-ADBD-AB9241FA0EA9}" dt="2024-01-12T19:41:58.804" v="889" actId="47"/>
        <pc:sldMkLst>
          <pc:docMk/>
          <pc:sldMk cId="3543890376" sldId="296"/>
        </pc:sldMkLst>
      </pc:sldChg>
      <pc:sldChg chg="del">
        <pc:chgData name="Brian Connolly" userId="3cc0afaf-3fd4-49d4-98eb-f7451fca2ae1" providerId="ADAL" clId="{EABA8746-7DF3-4165-ADBD-AB9241FA0EA9}" dt="2024-01-12T19:41:59.045" v="890" actId="47"/>
        <pc:sldMkLst>
          <pc:docMk/>
          <pc:sldMk cId="4046013673" sldId="297"/>
        </pc:sldMkLst>
      </pc:sldChg>
      <pc:sldChg chg="del">
        <pc:chgData name="Brian Connolly" userId="3cc0afaf-3fd4-49d4-98eb-f7451fca2ae1" providerId="ADAL" clId="{EABA8746-7DF3-4165-ADBD-AB9241FA0EA9}" dt="2024-01-12T19:41:59.247" v="891" actId="47"/>
        <pc:sldMkLst>
          <pc:docMk/>
          <pc:sldMk cId="1341713245" sldId="298"/>
        </pc:sldMkLst>
      </pc:sldChg>
      <pc:sldChg chg="del">
        <pc:chgData name="Brian Connolly" userId="3cc0afaf-3fd4-49d4-98eb-f7451fca2ae1" providerId="ADAL" clId="{EABA8746-7DF3-4165-ADBD-AB9241FA0EA9}" dt="2024-01-12T19:41:59.493" v="892" actId="47"/>
        <pc:sldMkLst>
          <pc:docMk/>
          <pc:sldMk cId="388351441" sldId="299"/>
        </pc:sldMkLst>
      </pc:sldChg>
      <pc:sldChg chg="del">
        <pc:chgData name="Brian Connolly" userId="3cc0afaf-3fd4-49d4-98eb-f7451fca2ae1" providerId="ADAL" clId="{EABA8746-7DF3-4165-ADBD-AB9241FA0EA9}" dt="2024-01-12T19:42:02.300" v="893" actId="47"/>
        <pc:sldMkLst>
          <pc:docMk/>
          <pc:sldMk cId="1065525010" sldId="300"/>
        </pc:sldMkLst>
      </pc:sldChg>
      <pc:sldChg chg="del">
        <pc:chgData name="Brian Connolly" userId="3cc0afaf-3fd4-49d4-98eb-f7451fca2ae1" providerId="ADAL" clId="{EABA8746-7DF3-4165-ADBD-AB9241FA0EA9}" dt="2024-01-12T19:42:08.706" v="899" actId="47"/>
        <pc:sldMkLst>
          <pc:docMk/>
          <pc:sldMk cId="1030790241" sldId="301"/>
        </pc:sldMkLst>
      </pc:sldChg>
      <pc:sldChg chg="del">
        <pc:chgData name="Brian Connolly" userId="3cc0afaf-3fd4-49d4-98eb-f7451fca2ae1" providerId="ADAL" clId="{EABA8746-7DF3-4165-ADBD-AB9241FA0EA9}" dt="2024-01-12T19:42:03.796" v="894" actId="47"/>
        <pc:sldMkLst>
          <pc:docMk/>
          <pc:sldMk cId="324634911" sldId="302"/>
        </pc:sldMkLst>
      </pc:sldChg>
      <pc:sldChg chg="del">
        <pc:chgData name="Brian Connolly" userId="3cc0afaf-3fd4-49d4-98eb-f7451fca2ae1" providerId="ADAL" clId="{EABA8746-7DF3-4165-ADBD-AB9241FA0EA9}" dt="2024-01-12T19:42:04.315" v="895" actId="47"/>
        <pc:sldMkLst>
          <pc:docMk/>
          <pc:sldMk cId="4235217261" sldId="303"/>
        </pc:sldMkLst>
      </pc:sldChg>
      <pc:sldChg chg="del">
        <pc:chgData name="Brian Connolly" userId="3cc0afaf-3fd4-49d4-98eb-f7451fca2ae1" providerId="ADAL" clId="{EABA8746-7DF3-4165-ADBD-AB9241FA0EA9}" dt="2024-01-12T19:42:04.697" v="896" actId="47"/>
        <pc:sldMkLst>
          <pc:docMk/>
          <pc:sldMk cId="2876905815" sldId="304"/>
        </pc:sldMkLst>
      </pc:sldChg>
      <pc:sldChg chg="del">
        <pc:chgData name="Brian Connolly" userId="3cc0afaf-3fd4-49d4-98eb-f7451fca2ae1" providerId="ADAL" clId="{EABA8746-7DF3-4165-ADBD-AB9241FA0EA9}" dt="2024-01-12T21:00:55.780" v="3475" actId="47"/>
        <pc:sldMkLst>
          <pc:docMk/>
          <pc:sldMk cId="2878686310" sldId="305"/>
        </pc:sldMkLst>
      </pc:sldChg>
      <pc:sldChg chg="del ord">
        <pc:chgData name="Brian Connolly" userId="3cc0afaf-3fd4-49d4-98eb-f7451fca2ae1" providerId="ADAL" clId="{EABA8746-7DF3-4165-ADBD-AB9241FA0EA9}" dt="2024-01-12T21:06:37.262" v="3939" actId="47"/>
        <pc:sldMkLst>
          <pc:docMk/>
          <pc:sldMk cId="1433870646" sldId="306"/>
        </pc:sldMkLst>
      </pc:sldChg>
      <pc:sldChg chg="del">
        <pc:chgData name="Brian Connolly" userId="3cc0afaf-3fd4-49d4-98eb-f7451fca2ae1" providerId="ADAL" clId="{EABA8746-7DF3-4165-ADBD-AB9241FA0EA9}" dt="2024-01-12T21:00:55.838" v="3476" actId="47"/>
        <pc:sldMkLst>
          <pc:docMk/>
          <pc:sldMk cId="2440244688" sldId="307"/>
        </pc:sldMkLst>
      </pc:sldChg>
      <pc:sldChg chg="del">
        <pc:chgData name="Brian Connolly" userId="3cc0afaf-3fd4-49d4-98eb-f7451fca2ae1" providerId="ADAL" clId="{EABA8746-7DF3-4165-ADBD-AB9241FA0EA9}" dt="2024-01-12T21:00:57.981" v="3477" actId="47"/>
        <pc:sldMkLst>
          <pc:docMk/>
          <pc:sldMk cId="606730675" sldId="308"/>
        </pc:sldMkLst>
      </pc:sldChg>
      <pc:sldChg chg="addSp delSp modSp add mod">
        <pc:chgData name="Brian Connolly" userId="3cc0afaf-3fd4-49d4-98eb-f7451fca2ae1" providerId="ADAL" clId="{EABA8746-7DF3-4165-ADBD-AB9241FA0EA9}" dt="2024-01-12T20:05:31.215" v="1290" actId="20577"/>
        <pc:sldMkLst>
          <pc:docMk/>
          <pc:sldMk cId="1786372453" sldId="309"/>
        </pc:sldMkLst>
      </pc:sldChg>
      <pc:sldChg chg="del">
        <pc:chgData name="Brian Connolly" userId="3cc0afaf-3fd4-49d4-98eb-f7451fca2ae1" providerId="ADAL" clId="{EABA8746-7DF3-4165-ADBD-AB9241FA0EA9}" dt="2024-01-12T19:42:10.982" v="900" actId="47"/>
        <pc:sldMkLst>
          <pc:docMk/>
          <pc:sldMk cId="2532096113" sldId="309"/>
        </pc:sldMkLst>
      </pc:sldChg>
      <pc:sldChg chg="addSp delSp modSp add mod ord">
        <pc:chgData name="Brian Connolly" userId="3cc0afaf-3fd4-49d4-98eb-f7451fca2ae1" providerId="ADAL" clId="{EABA8746-7DF3-4165-ADBD-AB9241FA0EA9}" dt="2024-01-12T20:13:17.043" v="1695" actId="14100"/>
        <pc:sldMkLst>
          <pc:docMk/>
          <pc:sldMk cId="1232172857" sldId="310"/>
        </pc:sldMkLst>
      </pc:sldChg>
      <pc:sldChg chg="del">
        <pc:chgData name="Brian Connolly" userId="3cc0afaf-3fd4-49d4-98eb-f7451fca2ae1" providerId="ADAL" clId="{EABA8746-7DF3-4165-ADBD-AB9241FA0EA9}" dt="2024-01-12T19:42:11.332" v="901" actId="47"/>
        <pc:sldMkLst>
          <pc:docMk/>
          <pc:sldMk cId="3399974205" sldId="310"/>
        </pc:sldMkLst>
      </pc:sldChg>
      <pc:sldChg chg="addSp delSp modSp add mod">
        <pc:chgData name="Brian Connolly" userId="3cc0afaf-3fd4-49d4-98eb-f7451fca2ae1" providerId="ADAL" clId="{EABA8746-7DF3-4165-ADBD-AB9241FA0EA9}" dt="2024-01-12T20:21:55.784" v="1844" actId="14100"/>
        <pc:sldMkLst>
          <pc:docMk/>
          <pc:sldMk cId="1640472341" sldId="311"/>
        </pc:sldMkLst>
      </pc:sldChg>
      <pc:sldChg chg="addSp delSp modSp add mod">
        <pc:chgData name="Brian Connolly" userId="3cc0afaf-3fd4-49d4-98eb-f7451fca2ae1" providerId="ADAL" clId="{EABA8746-7DF3-4165-ADBD-AB9241FA0EA9}" dt="2024-01-12T20:43:06.829" v="2518" actId="1076"/>
        <pc:sldMkLst>
          <pc:docMk/>
          <pc:sldMk cId="2478900654" sldId="312"/>
        </pc:sldMkLst>
      </pc:sldChg>
      <pc:sldChg chg="addSp delSp modSp add mod">
        <pc:chgData name="Brian Connolly" userId="3cc0afaf-3fd4-49d4-98eb-f7451fca2ae1" providerId="ADAL" clId="{EABA8746-7DF3-4165-ADBD-AB9241FA0EA9}" dt="2024-01-12T20:48:01.189" v="2849" actId="1076"/>
        <pc:sldMkLst>
          <pc:docMk/>
          <pc:sldMk cId="1097741239" sldId="313"/>
        </pc:sldMkLst>
      </pc:sldChg>
      <pc:sldChg chg="addSp delSp modSp add mod">
        <pc:chgData name="Brian Connolly" userId="3cc0afaf-3fd4-49d4-98eb-f7451fca2ae1" providerId="ADAL" clId="{EABA8746-7DF3-4165-ADBD-AB9241FA0EA9}" dt="2024-01-12T20:54:17.954" v="3474" actId="1076"/>
        <pc:sldMkLst>
          <pc:docMk/>
          <pc:sldMk cId="1470512102" sldId="314"/>
        </pc:sldMkLst>
      </pc:sldChg>
      <pc:sldChg chg="add del">
        <pc:chgData name="Brian Connolly" userId="3cc0afaf-3fd4-49d4-98eb-f7451fca2ae1" providerId="ADAL" clId="{EABA8746-7DF3-4165-ADBD-AB9241FA0EA9}" dt="2024-01-12T21:06:36.385" v="3938" actId="47"/>
        <pc:sldMkLst>
          <pc:docMk/>
          <pc:sldMk cId="995161602" sldId="315"/>
        </pc:sldMkLst>
      </pc:sldChg>
      <pc:sldChg chg="addSp delSp modSp add mod">
        <pc:chgData name="Brian Connolly" userId="3cc0afaf-3fd4-49d4-98eb-f7451fca2ae1" providerId="ADAL" clId="{EABA8746-7DF3-4165-ADBD-AB9241FA0EA9}" dt="2024-01-12T21:08:16.422" v="4429" actId="478"/>
        <pc:sldMkLst>
          <pc:docMk/>
          <pc:sldMk cId="2936975932" sldId="316"/>
        </pc:sldMkLst>
      </pc:sldChg>
      <pc:sldChg chg="delSp modSp add mod">
        <pc:chgData name="Brian Connolly" userId="3cc0afaf-3fd4-49d4-98eb-f7451fca2ae1" providerId="ADAL" clId="{EABA8746-7DF3-4165-ADBD-AB9241FA0EA9}" dt="2024-01-12T21:10:58.543" v="4864" actId="20577"/>
        <pc:sldMkLst>
          <pc:docMk/>
          <pc:sldMk cId="4294363022" sldId="317"/>
        </pc:sldMkLst>
      </pc:sldChg>
      <pc:sldChg chg="delSp modSp add mod">
        <pc:chgData name="Brian Connolly" userId="3cc0afaf-3fd4-49d4-98eb-f7451fca2ae1" providerId="ADAL" clId="{EABA8746-7DF3-4165-ADBD-AB9241FA0EA9}" dt="2024-01-12T21:11:28.730" v="4865" actId="478"/>
        <pc:sldMkLst>
          <pc:docMk/>
          <pc:sldMk cId="1535547761" sldId="318"/>
        </pc:sldMkLst>
      </pc:sldChg>
    </pc:docChg>
  </pc:docChgLst>
  <pc:docChgLst>
    <pc:chgData name="Terbish Tsendsuren" userId="S::tsendsuren@un.org::01ac52e2-acaa-4e6f-bbf6-c264e303a0e6" providerId="AD" clId="Web-{5D89FE42-4829-3CB2-2B3C-5E559A2A77B3}"/>
    <pc:docChg chg="mod addSld modSld">
      <pc:chgData name="Terbish Tsendsuren" userId="S::tsendsuren@un.org::01ac52e2-acaa-4e6f-bbf6-c264e303a0e6" providerId="AD" clId="Web-{5D89FE42-4829-3CB2-2B3C-5E559A2A77B3}" dt="2024-08-27T20:22:37.273" v="556" actId="20577"/>
      <pc:docMkLst>
        <pc:docMk/>
      </pc:docMkLst>
      <pc:sldChg chg="modSp">
        <pc:chgData name="Terbish Tsendsuren" userId="S::tsendsuren@un.org::01ac52e2-acaa-4e6f-bbf6-c264e303a0e6" providerId="AD" clId="Web-{5D89FE42-4829-3CB2-2B3C-5E559A2A77B3}" dt="2024-08-27T19:16:22.802" v="33"/>
        <pc:sldMkLst>
          <pc:docMk/>
          <pc:sldMk cId="3900127704" sldId="263"/>
        </pc:sldMkLst>
      </pc:sldChg>
      <pc:sldChg chg="modSp">
        <pc:chgData name="Terbish Tsendsuren" userId="S::tsendsuren@un.org::01ac52e2-acaa-4e6f-bbf6-c264e303a0e6" providerId="AD" clId="Web-{5D89FE42-4829-3CB2-2B3C-5E559A2A77B3}" dt="2024-08-27T19:44:36.048" v="109" actId="20577"/>
        <pc:sldMkLst>
          <pc:docMk/>
          <pc:sldMk cId="774334366" sldId="294"/>
        </pc:sldMkLst>
      </pc:sldChg>
      <pc:sldChg chg="modSp">
        <pc:chgData name="Terbish Tsendsuren" userId="S::tsendsuren@un.org::01ac52e2-acaa-4e6f-bbf6-c264e303a0e6" providerId="AD" clId="Web-{5D89FE42-4829-3CB2-2B3C-5E559A2A77B3}" dt="2024-08-27T19:49:29.051" v="129" actId="20577"/>
        <pc:sldMkLst>
          <pc:docMk/>
          <pc:sldMk cId="1232172857" sldId="310"/>
        </pc:sldMkLst>
      </pc:sldChg>
      <pc:sldChg chg="modSp">
        <pc:chgData name="Terbish Tsendsuren" userId="S::tsendsuren@un.org::01ac52e2-acaa-4e6f-bbf6-c264e303a0e6" providerId="AD" clId="Web-{5D89FE42-4829-3CB2-2B3C-5E559A2A77B3}" dt="2024-08-27T19:57:53.568" v="240" actId="20577"/>
        <pc:sldMkLst>
          <pc:docMk/>
          <pc:sldMk cId="1097741239" sldId="313"/>
        </pc:sldMkLst>
      </pc:sldChg>
      <pc:sldChg chg="modSp">
        <pc:chgData name="Terbish Tsendsuren" userId="S::tsendsuren@un.org::01ac52e2-acaa-4e6f-bbf6-c264e303a0e6" providerId="AD" clId="Web-{5D89FE42-4829-3CB2-2B3C-5E559A2A77B3}" dt="2024-08-27T20:00:59.627" v="281" actId="1076"/>
        <pc:sldMkLst>
          <pc:docMk/>
          <pc:sldMk cId="1470512102" sldId="314"/>
        </pc:sldMkLst>
      </pc:sldChg>
      <pc:sldChg chg="modSp">
        <pc:chgData name="Terbish Tsendsuren" userId="S::tsendsuren@un.org::01ac52e2-acaa-4e6f-bbf6-c264e303a0e6" providerId="AD" clId="Web-{5D89FE42-4829-3CB2-2B3C-5E559A2A77B3}" dt="2024-08-27T20:20:18.514" v="526" actId="20577"/>
        <pc:sldMkLst>
          <pc:docMk/>
          <pc:sldMk cId="2936975932" sldId="316"/>
        </pc:sldMkLst>
      </pc:sldChg>
      <pc:sldChg chg="addSp delSp modSp">
        <pc:chgData name="Terbish Tsendsuren" userId="S::tsendsuren@un.org::01ac52e2-acaa-4e6f-bbf6-c264e303a0e6" providerId="AD" clId="Web-{5D89FE42-4829-3CB2-2B3C-5E559A2A77B3}" dt="2024-08-27T20:14:54.478" v="432"/>
        <pc:sldMkLst>
          <pc:docMk/>
          <pc:sldMk cId="4294363022" sldId="317"/>
        </pc:sldMkLst>
      </pc:sldChg>
      <pc:sldChg chg="addSp delSp modSp">
        <pc:chgData name="Terbish Tsendsuren" userId="S::tsendsuren@un.org::01ac52e2-acaa-4e6f-bbf6-c264e303a0e6" providerId="AD" clId="Web-{5D89FE42-4829-3CB2-2B3C-5E559A2A77B3}" dt="2024-08-27T20:15:47.794" v="436"/>
        <pc:sldMkLst>
          <pc:docMk/>
          <pc:sldMk cId="1535547761" sldId="318"/>
        </pc:sldMkLst>
      </pc:sldChg>
      <pc:sldChg chg="modSp">
        <pc:chgData name="Terbish Tsendsuren" userId="S::tsendsuren@un.org::01ac52e2-acaa-4e6f-bbf6-c264e303a0e6" providerId="AD" clId="Web-{5D89FE42-4829-3CB2-2B3C-5E559A2A77B3}" dt="2024-08-27T19:17:24.572" v="43"/>
        <pc:sldMkLst>
          <pc:docMk/>
          <pc:sldMk cId="46043707" sldId="319"/>
        </pc:sldMkLst>
      </pc:sldChg>
      <pc:sldChg chg="modSp">
        <pc:chgData name="Terbish Tsendsuren" userId="S::tsendsuren@un.org::01ac52e2-acaa-4e6f-bbf6-c264e303a0e6" providerId="AD" clId="Web-{5D89FE42-4829-3CB2-2B3C-5E559A2A77B3}" dt="2024-08-27T19:48:29.766" v="124" actId="20577"/>
        <pc:sldMkLst>
          <pc:docMk/>
          <pc:sldMk cId="818561194" sldId="322"/>
        </pc:sldMkLst>
      </pc:sldChg>
      <pc:sldChg chg="modSp">
        <pc:chgData name="Terbish Tsendsuren" userId="S::tsendsuren@un.org::01ac52e2-acaa-4e6f-bbf6-c264e303a0e6" providerId="AD" clId="Web-{5D89FE42-4829-3CB2-2B3C-5E559A2A77B3}" dt="2024-08-27T19:50:03.788" v="132" actId="20577"/>
        <pc:sldMkLst>
          <pc:docMk/>
          <pc:sldMk cId="276367505" sldId="323"/>
        </pc:sldMkLst>
      </pc:sldChg>
      <pc:sldChg chg="modSp">
        <pc:chgData name="Terbish Tsendsuren" userId="S::tsendsuren@un.org::01ac52e2-acaa-4e6f-bbf6-c264e303a0e6" providerId="AD" clId="Web-{5D89FE42-4829-3CB2-2B3C-5E559A2A77B3}" dt="2024-08-27T19:54:28.289" v="190" actId="20577"/>
        <pc:sldMkLst>
          <pc:docMk/>
          <pc:sldMk cId="2890087327" sldId="324"/>
        </pc:sldMkLst>
      </pc:sldChg>
      <pc:sldChg chg="modSp">
        <pc:chgData name="Terbish Tsendsuren" userId="S::tsendsuren@un.org::01ac52e2-acaa-4e6f-bbf6-c264e303a0e6" providerId="AD" clId="Web-{5D89FE42-4829-3CB2-2B3C-5E559A2A77B3}" dt="2024-08-27T19:59:52.951" v="265" actId="20577"/>
        <pc:sldMkLst>
          <pc:docMk/>
          <pc:sldMk cId="907872249" sldId="325"/>
        </pc:sldMkLst>
      </pc:sldChg>
      <pc:sldChg chg="modSp">
        <pc:chgData name="Terbish Tsendsuren" userId="S::tsendsuren@un.org::01ac52e2-acaa-4e6f-bbf6-c264e303a0e6" providerId="AD" clId="Web-{5D89FE42-4829-3CB2-2B3C-5E559A2A77B3}" dt="2024-08-27T20:02:55.588" v="291" actId="20577"/>
        <pc:sldMkLst>
          <pc:docMk/>
          <pc:sldMk cId="591255191" sldId="326"/>
        </pc:sldMkLst>
      </pc:sldChg>
      <pc:sldChg chg="modSp">
        <pc:chgData name="Terbish Tsendsuren" userId="S::tsendsuren@un.org::01ac52e2-acaa-4e6f-bbf6-c264e303a0e6" providerId="AD" clId="Web-{5D89FE42-4829-3CB2-2B3C-5E559A2A77B3}" dt="2024-08-27T20:07:55.044" v="323" actId="20577"/>
        <pc:sldMkLst>
          <pc:docMk/>
          <pc:sldMk cId="3669724166" sldId="327"/>
        </pc:sldMkLst>
      </pc:sldChg>
      <pc:sldChg chg="addSp modSp new">
        <pc:chgData name="Terbish Tsendsuren" userId="S::tsendsuren@un.org::01ac52e2-acaa-4e6f-bbf6-c264e303a0e6" providerId="AD" clId="Web-{5D89FE42-4829-3CB2-2B3C-5E559A2A77B3}" dt="2024-08-27T20:22:37.273" v="556" actId="20577"/>
        <pc:sldMkLst>
          <pc:docMk/>
          <pc:sldMk cId="3558010212" sldId="328"/>
        </pc:sldMkLst>
      </pc:sldChg>
    </pc:docChg>
  </pc:docChgLst>
  <pc:docChgLst>
    <pc:chgData name="Terbish Tsendsuren" userId="S::tsendsuren@un.org::01ac52e2-acaa-4e6f-bbf6-c264e303a0e6" providerId="AD" clId="Web-{997F8F88-8F99-7002-256F-8C9BFC46F9B3}"/>
    <pc:docChg chg="addSld delSld modSld">
      <pc:chgData name="Terbish Tsendsuren" userId="S::tsendsuren@un.org::01ac52e2-acaa-4e6f-bbf6-c264e303a0e6" providerId="AD" clId="Web-{997F8F88-8F99-7002-256F-8C9BFC46F9B3}" dt="2024-08-27T20:42:28.036" v="174" actId="20577"/>
      <pc:docMkLst>
        <pc:docMk/>
      </pc:docMkLst>
      <pc:sldChg chg="modSp">
        <pc:chgData name="Terbish Tsendsuren" userId="S::tsendsuren@un.org::01ac52e2-acaa-4e6f-bbf6-c264e303a0e6" providerId="AD" clId="Web-{997F8F88-8F99-7002-256F-8C9BFC46F9B3}" dt="2024-08-27T20:25:50.941" v="1" actId="20577"/>
        <pc:sldMkLst>
          <pc:docMk/>
          <pc:sldMk cId="2890087327" sldId="324"/>
        </pc:sldMkLst>
      </pc:sldChg>
      <pc:sldChg chg="modSp">
        <pc:chgData name="Terbish Tsendsuren" userId="S::tsendsuren@un.org::01ac52e2-acaa-4e6f-bbf6-c264e303a0e6" providerId="AD" clId="Web-{997F8F88-8F99-7002-256F-8C9BFC46F9B3}" dt="2024-08-27T20:42:28.036" v="174" actId="20577"/>
        <pc:sldMkLst>
          <pc:docMk/>
          <pc:sldMk cId="3669724166" sldId="327"/>
        </pc:sldMkLst>
      </pc:sldChg>
      <pc:sldChg chg="new del">
        <pc:chgData name="Terbish Tsendsuren" userId="S::tsendsuren@un.org::01ac52e2-acaa-4e6f-bbf6-c264e303a0e6" providerId="AD" clId="Web-{997F8F88-8F99-7002-256F-8C9BFC46F9B3}" dt="2024-08-27T20:34:44.364" v="4"/>
        <pc:sldMkLst>
          <pc:docMk/>
          <pc:sldMk cId="1371542271" sldId="329"/>
        </pc:sldMkLst>
      </pc:sldChg>
      <pc:sldChg chg="delSp modSp add del replId">
        <pc:chgData name="Terbish Tsendsuren" userId="S::tsendsuren@un.org::01ac52e2-acaa-4e6f-bbf6-c264e303a0e6" providerId="AD" clId="Web-{997F8F88-8F99-7002-256F-8C9BFC46F9B3}" dt="2024-08-27T20:35:34.288" v="12"/>
        <pc:sldMkLst>
          <pc:docMk/>
          <pc:sldMk cId="1176545494" sldId="330"/>
        </pc:sldMkLst>
      </pc:sldChg>
      <pc:sldChg chg="modSp add replId">
        <pc:chgData name="Terbish Tsendsuren" userId="S::tsendsuren@un.org::01ac52e2-acaa-4e6f-bbf6-c264e303a0e6" providerId="AD" clId="Web-{997F8F88-8F99-7002-256F-8C9BFC46F9B3}" dt="2024-08-27T20:39:01.310" v="150" actId="20577"/>
        <pc:sldMkLst>
          <pc:docMk/>
          <pc:sldMk cId="1858144070" sldId="331"/>
        </pc:sldMkLst>
      </pc:sldChg>
    </pc:docChg>
  </pc:docChgLst>
  <pc:docChgLst>
    <pc:chgData name="Brian Connolly" userId="3cc0afaf-3fd4-49d4-98eb-f7451fca2ae1" providerId="ADAL" clId="{596A1B92-6710-4518-AFA4-00479926E9DE}"/>
    <pc:docChg chg="custSel addSld delSld modSld sldOrd">
      <pc:chgData name="Brian Connolly" userId="3cc0afaf-3fd4-49d4-98eb-f7451fca2ae1" providerId="ADAL" clId="{596A1B92-6710-4518-AFA4-00479926E9DE}" dt="2023-11-16T16:57:15.806" v="2623" actId="20577"/>
      <pc:docMkLst>
        <pc:docMk/>
      </pc:docMkLst>
      <pc:sldChg chg="modSp mod">
        <pc:chgData name="Brian Connolly" userId="3cc0afaf-3fd4-49d4-98eb-f7451fca2ae1" providerId="ADAL" clId="{596A1B92-6710-4518-AFA4-00479926E9DE}" dt="2023-11-16T15:19:08.049" v="1100" actId="20577"/>
        <pc:sldMkLst>
          <pc:docMk/>
          <pc:sldMk cId="1540209616" sldId="256"/>
        </pc:sldMkLst>
      </pc:sldChg>
      <pc:sldChg chg="modSp mod">
        <pc:chgData name="Brian Connolly" userId="3cc0afaf-3fd4-49d4-98eb-f7451fca2ae1" providerId="ADAL" clId="{596A1B92-6710-4518-AFA4-00479926E9DE}" dt="2023-11-16T16:55:28.918" v="2617" actId="12"/>
        <pc:sldMkLst>
          <pc:docMk/>
          <pc:sldMk cId="3666627074" sldId="266"/>
        </pc:sldMkLst>
      </pc:sldChg>
      <pc:sldChg chg="addSp modSp mod">
        <pc:chgData name="Brian Connolly" userId="3cc0afaf-3fd4-49d4-98eb-f7451fca2ae1" providerId="ADAL" clId="{596A1B92-6710-4518-AFA4-00479926E9DE}" dt="2023-11-16T16:08:42.680" v="1362" actId="1076"/>
        <pc:sldMkLst>
          <pc:docMk/>
          <pc:sldMk cId="2500833035" sldId="271"/>
        </pc:sldMkLst>
      </pc:sldChg>
      <pc:sldChg chg="modSp mod">
        <pc:chgData name="Brian Connolly" userId="3cc0afaf-3fd4-49d4-98eb-f7451fca2ae1" providerId="ADAL" clId="{596A1B92-6710-4518-AFA4-00479926E9DE}" dt="2023-11-16T16:57:15.806" v="2623" actId="20577"/>
        <pc:sldMkLst>
          <pc:docMk/>
          <pc:sldMk cId="1744097809" sldId="275"/>
        </pc:sldMkLst>
      </pc:sldChg>
      <pc:sldChg chg="addSp delSp modSp add mod">
        <pc:chgData name="Brian Connolly" userId="3cc0afaf-3fd4-49d4-98eb-f7451fca2ae1" providerId="ADAL" clId="{596A1B92-6710-4518-AFA4-00479926E9DE}" dt="2023-11-16T14:27:14.661" v="371" actId="20577"/>
        <pc:sldMkLst>
          <pc:docMk/>
          <pc:sldMk cId="3351269954" sldId="277"/>
        </pc:sldMkLst>
      </pc:sldChg>
      <pc:sldChg chg="addSp delSp modSp add mod ord">
        <pc:chgData name="Brian Connolly" userId="3cc0afaf-3fd4-49d4-98eb-f7451fca2ae1" providerId="ADAL" clId="{596A1B92-6710-4518-AFA4-00479926E9DE}" dt="2023-11-16T14:35:05.480" v="1082"/>
        <pc:sldMkLst>
          <pc:docMk/>
          <pc:sldMk cId="1128034762" sldId="278"/>
        </pc:sldMkLst>
      </pc:sldChg>
      <pc:sldChg chg="addSp delSp modSp add mod ord">
        <pc:chgData name="Brian Connolly" userId="3cc0afaf-3fd4-49d4-98eb-f7451fca2ae1" providerId="ADAL" clId="{596A1B92-6710-4518-AFA4-00479926E9DE}" dt="2023-11-16T14:35:13.671" v="1084"/>
        <pc:sldMkLst>
          <pc:docMk/>
          <pc:sldMk cId="3825380183" sldId="279"/>
        </pc:sldMkLst>
      </pc:sldChg>
      <pc:sldChg chg="modSp add mod">
        <pc:chgData name="Brian Connolly" userId="3cc0afaf-3fd4-49d4-98eb-f7451fca2ae1" providerId="ADAL" clId="{596A1B92-6710-4518-AFA4-00479926E9DE}" dt="2023-11-16T16:17:25.234" v="1737" actId="1076"/>
        <pc:sldMkLst>
          <pc:docMk/>
          <pc:sldMk cId="3016156199" sldId="280"/>
        </pc:sldMkLst>
      </pc:sldChg>
      <pc:sldChg chg="modSp add mod">
        <pc:chgData name="Brian Connolly" userId="3cc0afaf-3fd4-49d4-98eb-f7451fca2ae1" providerId="ADAL" clId="{596A1B92-6710-4518-AFA4-00479926E9DE}" dt="2023-11-16T16:42:29.775" v="1871" actId="6549"/>
        <pc:sldMkLst>
          <pc:docMk/>
          <pc:sldMk cId="4167156944" sldId="281"/>
        </pc:sldMkLst>
      </pc:sldChg>
      <pc:sldChg chg="modSp add mod">
        <pc:chgData name="Brian Connolly" userId="3cc0afaf-3fd4-49d4-98eb-f7451fca2ae1" providerId="ADAL" clId="{596A1B92-6710-4518-AFA4-00479926E9DE}" dt="2023-11-16T16:52:58.829" v="2214" actId="6549"/>
        <pc:sldMkLst>
          <pc:docMk/>
          <pc:sldMk cId="977641780" sldId="282"/>
        </pc:sldMkLst>
      </pc:sldChg>
      <pc:sldChg chg="add del">
        <pc:chgData name="Brian Connolly" userId="3cc0afaf-3fd4-49d4-98eb-f7451fca2ae1" providerId="ADAL" clId="{596A1B92-6710-4518-AFA4-00479926E9DE}" dt="2023-11-16T16:52:19.800" v="2165" actId="2696"/>
        <pc:sldMkLst>
          <pc:docMk/>
          <pc:sldMk cId="1470210857" sldId="283"/>
        </pc:sldMkLst>
      </pc:sldChg>
    </pc:docChg>
  </pc:docChgLst>
  <pc:docChgLst>
    <pc:chgData name="Brian Connolly" userId="3cc0afaf-3fd4-49d4-98eb-f7451fca2ae1" providerId="ADAL" clId="{4B35373A-8F28-4914-81D6-D180C8E563D1}"/>
    <pc:docChg chg="custSel addSld modSld modMainMaster">
      <pc:chgData name="Brian Connolly" userId="3cc0afaf-3fd4-49d4-98eb-f7451fca2ae1" providerId="ADAL" clId="{4B35373A-8F28-4914-81D6-D180C8E563D1}" dt="2024-07-15T20:10:25.483" v="545" actId="6549"/>
      <pc:docMkLst>
        <pc:docMk/>
      </pc:docMkLst>
      <pc:sldChg chg="addSp delSp modSp mod">
        <pc:chgData name="Brian Connolly" userId="3cc0afaf-3fd4-49d4-98eb-f7451fca2ae1" providerId="ADAL" clId="{4B35373A-8F28-4914-81D6-D180C8E563D1}" dt="2024-07-15T19:57:46.627" v="77" actId="6549"/>
        <pc:sldMkLst>
          <pc:docMk/>
          <pc:sldMk cId="3900127704" sldId="263"/>
        </pc:sldMkLst>
      </pc:sldChg>
      <pc:sldChg chg="addSp delSp modSp mod">
        <pc:chgData name="Brian Connolly" userId="3cc0afaf-3fd4-49d4-98eb-f7451fca2ae1" providerId="ADAL" clId="{4B35373A-8F28-4914-81D6-D180C8E563D1}" dt="2024-07-15T19:59:28.957" v="156" actId="1076"/>
        <pc:sldMkLst>
          <pc:docMk/>
          <pc:sldMk cId="774334366" sldId="294"/>
        </pc:sldMkLst>
      </pc:sldChg>
      <pc:sldChg chg="addSp delSp modSp mod">
        <pc:chgData name="Brian Connolly" userId="3cc0afaf-3fd4-49d4-98eb-f7451fca2ae1" providerId="ADAL" clId="{4B35373A-8F28-4914-81D6-D180C8E563D1}" dt="2024-07-15T20:00:11.388" v="203" actId="1076"/>
        <pc:sldMkLst>
          <pc:docMk/>
          <pc:sldMk cId="1786372453" sldId="309"/>
        </pc:sldMkLst>
      </pc:sldChg>
      <pc:sldChg chg="addSp delSp modSp mod">
        <pc:chgData name="Brian Connolly" userId="3cc0afaf-3fd4-49d4-98eb-f7451fca2ae1" providerId="ADAL" clId="{4B35373A-8F28-4914-81D6-D180C8E563D1}" dt="2024-07-15T20:02:39.317" v="296" actId="6549"/>
        <pc:sldMkLst>
          <pc:docMk/>
          <pc:sldMk cId="1232172857" sldId="310"/>
        </pc:sldMkLst>
      </pc:sldChg>
      <pc:sldChg chg="addSp delSp modSp mod">
        <pc:chgData name="Brian Connolly" userId="3cc0afaf-3fd4-49d4-98eb-f7451fca2ae1" providerId="ADAL" clId="{4B35373A-8F28-4914-81D6-D180C8E563D1}" dt="2024-07-15T20:02:31.403" v="293" actId="478"/>
        <pc:sldMkLst>
          <pc:docMk/>
          <pc:sldMk cId="1640472341" sldId="311"/>
        </pc:sldMkLst>
      </pc:sldChg>
      <pc:sldChg chg="addSp delSp modSp mod">
        <pc:chgData name="Brian Connolly" userId="3cc0afaf-3fd4-49d4-98eb-f7451fca2ae1" providerId="ADAL" clId="{4B35373A-8F28-4914-81D6-D180C8E563D1}" dt="2024-07-15T20:04:40.892" v="372" actId="179"/>
        <pc:sldMkLst>
          <pc:docMk/>
          <pc:sldMk cId="2478900654" sldId="312"/>
        </pc:sldMkLst>
      </pc:sldChg>
      <pc:sldChg chg="addSp delSp modSp mod">
        <pc:chgData name="Brian Connolly" userId="3cc0afaf-3fd4-49d4-98eb-f7451fca2ae1" providerId="ADAL" clId="{4B35373A-8F28-4914-81D6-D180C8E563D1}" dt="2024-07-15T20:07:31.405" v="407" actId="6549"/>
        <pc:sldMkLst>
          <pc:docMk/>
          <pc:sldMk cId="1097741239" sldId="313"/>
        </pc:sldMkLst>
      </pc:sldChg>
      <pc:sldChg chg="addSp delSp modSp mod">
        <pc:chgData name="Brian Connolly" userId="3cc0afaf-3fd4-49d4-98eb-f7451fca2ae1" providerId="ADAL" clId="{4B35373A-8F28-4914-81D6-D180C8E563D1}" dt="2024-07-15T20:08:10.610" v="461" actId="478"/>
        <pc:sldMkLst>
          <pc:docMk/>
          <pc:sldMk cId="1470512102" sldId="314"/>
        </pc:sldMkLst>
      </pc:sldChg>
      <pc:sldChg chg="addSp delSp modSp mod">
        <pc:chgData name="Brian Connolly" userId="3cc0afaf-3fd4-49d4-98eb-f7451fca2ae1" providerId="ADAL" clId="{4B35373A-8F28-4914-81D6-D180C8E563D1}" dt="2024-07-15T20:08:55.046" v="517" actId="207"/>
        <pc:sldMkLst>
          <pc:docMk/>
          <pc:sldMk cId="2936975932" sldId="316"/>
        </pc:sldMkLst>
      </pc:sldChg>
      <pc:sldChg chg="addSp delSp modSp mod">
        <pc:chgData name="Brian Connolly" userId="3cc0afaf-3fd4-49d4-98eb-f7451fca2ae1" providerId="ADAL" clId="{4B35373A-8F28-4914-81D6-D180C8E563D1}" dt="2024-07-15T20:10:25.483" v="545" actId="6549"/>
        <pc:sldMkLst>
          <pc:docMk/>
          <pc:sldMk cId="4294363022" sldId="317"/>
        </pc:sldMkLst>
      </pc:sldChg>
      <pc:sldChg chg="addSp delSp modSp mod">
        <pc:chgData name="Brian Connolly" userId="3cc0afaf-3fd4-49d4-98eb-f7451fca2ae1" providerId="ADAL" clId="{4B35373A-8F28-4914-81D6-D180C8E563D1}" dt="2024-07-15T20:10:15.686" v="544" actId="12"/>
        <pc:sldMkLst>
          <pc:docMk/>
          <pc:sldMk cId="1535547761" sldId="318"/>
        </pc:sldMkLst>
      </pc:sldChg>
      <pc:sldChg chg="delSp modSp add mod">
        <pc:chgData name="Brian Connolly" userId="3cc0afaf-3fd4-49d4-98eb-f7451fca2ae1" providerId="ADAL" clId="{4B35373A-8F28-4914-81D6-D180C8E563D1}" dt="2024-07-15T19:58:50.934" v="112" actId="20577"/>
        <pc:sldMkLst>
          <pc:docMk/>
          <pc:sldMk cId="46043707" sldId="319"/>
        </pc:sldMkLst>
      </pc:sldChg>
      <pc:sldMasterChg chg="addSp delSp modSp mod modSldLayout">
        <pc:chgData name="Brian Connolly" userId="3cc0afaf-3fd4-49d4-98eb-f7451fca2ae1" providerId="ADAL" clId="{4B35373A-8F28-4914-81D6-D180C8E563D1}" dt="2024-07-15T19:57:10.797" v="66" actId="1076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4B35373A-8F28-4914-81D6-D180C8E563D1}" dt="2024-07-15T19:56:29.540" v="2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gemma@ruffino.co.uk" userId="S::urn:spo:guest#gemma@ruffino.co.uk::" providerId="AD" clId="Web-{C5138780-E185-BFFB-488F-6B3977EED7ED}"/>
    <pc:docChg chg="modSld">
      <pc:chgData name="gemma@ruffino.co.uk" userId="S::urn:spo:guest#gemma@ruffino.co.uk::" providerId="AD" clId="Web-{C5138780-E185-BFFB-488F-6B3977EED7ED}" dt="2024-12-16T12:12:19.181" v="241" actId="20577"/>
      <pc:docMkLst>
        <pc:docMk/>
      </pc:docMkLst>
      <pc:sldChg chg="modSp">
        <pc:chgData name="gemma@ruffino.co.uk" userId="S::urn:spo:guest#gemma@ruffino.co.uk::" providerId="AD" clId="Web-{C5138780-E185-BFFB-488F-6B3977EED7ED}" dt="2024-12-16T12:05:29.265" v="106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C5138780-E185-BFFB-488F-6B3977EED7ED}" dt="2024-12-16T12:06:45.189" v="174" actId="20577"/>
        <pc:sldMkLst>
          <pc:docMk/>
          <pc:sldMk cId="774334366" sldId="294"/>
        </pc:sldMkLst>
      </pc:sldChg>
      <pc:sldChg chg="modSp">
        <pc:chgData name="gemma@ruffino.co.uk" userId="S::urn:spo:guest#gemma@ruffino.co.uk::" providerId="AD" clId="Web-{C5138780-E185-BFFB-488F-6B3977EED7ED}" dt="2024-12-16T10:51:44.845" v="34" actId="20577"/>
        <pc:sldMkLst>
          <pc:docMk/>
          <pc:sldMk cId="1786372453" sldId="309"/>
        </pc:sldMkLst>
      </pc:sldChg>
      <pc:sldChg chg="modSp">
        <pc:chgData name="gemma@ruffino.co.uk" userId="S::urn:spo:guest#gemma@ruffino.co.uk::" providerId="AD" clId="Web-{C5138780-E185-BFFB-488F-6B3977EED7ED}" dt="2024-12-16T12:08:50.223" v="196" actId="20577"/>
        <pc:sldMkLst>
          <pc:docMk/>
          <pc:sldMk cId="2478900654" sldId="312"/>
        </pc:sldMkLst>
      </pc:sldChg>
      <pc:sldChg chg="modSp">
        <pc:chgData name="gemma@ruffino.co.uk" userId="S::urn:spo:guest#gemma@ruffino.co.uk::" providerId="AD" clId="Web-{C5138780-E185-BFFB-488F-6B3977EED7ED}" dt="2024-12-16T12:09:03.505" v="198" actId="20577"/>
        <pc:sldMkLst>
          <pc:docMk/>
          <pc:sldMk cId="1097741239" sldId="313"/>
        </pc:sldMkLst>
      </pc:sldChg>
      <pc:sldChg chg="modSp">
        <pc:chgData name="gemma@ruffino.co.uk" userId="S::urn:spo:guest#gemma@ruffino.co.uk::" providerId="AD" clId="Web-{C5138780-E185-BFFB-488F-6B3977EED7ED}" dt="2024-12-16T12:09:24.614" v="206" actId="20577"/>
        <pc:sldMkLst>
          <pc:docMk/>
          <pc:sldMk cId="1470512102" sldId="314"/>
        </pc:sldMkLst>
      </pc:sldChg>
      <pc:sldChg chg="modSp">
        <pc:chgData name="gemma@ruffino.co.uk" userId="S::urn:spo:guest#gemma@ruffino.co.uk::" providerId="AD" clId="Web-{C5138780-E185-BFFB-488F-6B3977EED7ED}" dt="2024-12-16T12:10:57.929" v="228" actId="20577"/>
        <pc:sldMkLst>
          <pc:docMk/>
          <pc:sldMk cId="2936975932" sldId="316"/>
        </pc:sldMkLst>
      </pc:sldChg>
      <pc:sldChg chg="modSp">
        <pc:chgData name="gemma@ruffino.co.uk" userId="S::urn:spo:guest#gemma@ruffino.co.uk::" providerId="AD" clId="Web-{C5138780-E185-BFFB-488F-6B3977EED7ED}" dt="2024-12-16T12:11:40.102" v="231" actId="20577"/>
        <pc:sldMkLst>
          <pc:docMk/>
          <pc:sldMk cId="4294363022" sldId="317"/>
        </pc:sldMkLst>
      </pc:sldChg>
      <pc:sldChg chg="modSp">
        <pc:chgData name="gemma@ruffino.co.uk" userId="S::urn:spo:guest#gemma@ruffino.co.uk::" providerId="AD" clId="Web-{C5138780-E185-BFFB-488F-6B3977EED7ED}" dt="2024-12-16T12:12:12.134" v="240" actId="20577"/>
        <pc:sldMkLst>
          <pc:docMk/>
          <pc:sldMk cId="1535547761" sldId="318"/>
        </pc:sldMkLst>
      </pc:sldChg>
      <pc:sldChg chg="modSp">
        <pc:chgData name="gemma@ruffino.co.uk" userId="S::urn:spo:guest#gemma@ruffino.co.uk::" providerId="AD" clId="Web-{C5138780-E185-BFFB-488F-6B3977EED7ED}" dt="2024-12-16T12:06:17.626" v="170"/>
        <pc:sldMkLst>
          <pc:docMk/>
          <pc:sldMk cId="46043707" sldId="319"/>
        </pc:sldMkLst>
      </pc:sldChg>
      <pc:sldChg chg="modSp">
        <pc:chgData name="gemma@ruffino.co.uk" userId="S::urn:spo:guest#gemma@ruffino.co.uk::" providerId="AD" clId="Web-{C5138780-E185-BFFB-488F-6B3977EED7ED}" dt="2024-12-16T10:50:14.451" v="30" actId="20577"/>
        <pc:sldMkLst>
          <pc:docMk/>
          <pc:sldMk cId="1629707546" sldId="321"/>
        </pc:sldMkLst>
      </pc:sldChg>
      <pc:sldChg chg="modSp">
        <pc:chgData name="gemma@ruffino.co.uk" userId="S::urn:spo:guest#gemma@ruffino.co.uk::" providerId="AD" clId="Web-{C5138780-E185-BFFB-488F-6B3977EED7ED}" dt="2024-12-16T12:07:45.175" v="182" actId="14100"/>
        <pc:sldMkLst>
          <pc:docMk/>
          <pc:sldMk cId="276367505" sldId="323"/>
        </pc:sldMkLst>
      </pc:sldChg>
      <pc:sldChg chg="modSp">
        <pc:chgData name="gemma@ruffino.co.uk" userId="S::urn:spo:guest#gemma@ruffino.co.uk::" providerId="AD" clId="Web-{C5138780-E185-BFFB-488F-6B3977EED7ED}" dt="2024-12-16T12:08:42.192" v="194" actId="20577"/>
        <pc:sldMkLst>
          <pc:docMk/>
          <pc:sldMk cId="2890087327" sldId="324"/>
        </pc:sldMkLst>
      </pc:sldChg>
      <pc:sldChg chg="modSp">
        <pc:chgData name="gemma@ruffino.co.uk" userId="S::urn:spo:guest#gemma@ruffino.co.uk::" providerId="AD" clId="Web-{C5138780-E185-BFFB-488F-6B3977EED7ED}" dt="2024-12-16T12:09:38.271" v="208" actId="20577"/>
        <pc:sldMkLst>
          <pc:docMk/>
          <pc:sldMk cId="907872249" sldId="325"/>
        </pc:sldMkLst>
      </pc:sldChg>
      <pc:sldChg chg="modSp">
        <pc:chgData name="gemma@ruffino.co.uk" userId="S::urn:spo:guest#gemma@ruffino.co.uk::" providerId="AD" clId="Web-{C5138780-E185-BFFB-488F-6B3977EED7ED}" dt="2024-12-16T12:09:55.756" v="218" actId="20577"/>
        <pc:sldMkLst>
          <pc:docMk/>
          <pc:sldMk cId="591255191" sldId="326"/>
        </pc:sldMkLst>
      </pc:sldChg>
      <pc:sldChg chg="modSp">
        <pc:chgData name="gemma@ruffino.co.uk" userId="S::urn:spo:guest#gemma@ruffino.co.uk::" providerId="AD" clId="Web-{C5138780-E185-BFFB-488F-6B3977EED7ED}" dt="2024-12-16T11:25:41.175" v="76" actId="20577"/>
        <pc:sldMkLst>
          <pc:docMk/>
          <pc:sldMk cId="3669724166" sldId="327"/>
        </pc:sldMkLst>
      </pc:sldChg>
      <pc:sldChg chg="modSp">
        <pc:chgData name="gemma@ruffino.co.uk" userId="S::urn:spo:guest#gemma@ruffino.co.uk::" providerId="AD" clId="Web-{C5138780-E185-BFFB-488F-6B3977EED7ED}" dt="2024-12-16T12:10:26.725" v="224" actId="20577"/>
        <pc:sldMkLst>
          <pc:docMk/>
          <pc:sldMk cId="1858144070" sldId="331"/>
        </pc:sldMkLst>
      </pc:sldChg>
      <pc:sldChg chg="modSp">
        <pc:chgData name="gemma@ruffino.co.uk" userId="S::urn:spo:guest#gemma@ruffino.co.uk::" providerId="AD" clId="Web-{C5138780-E185-BFFB-488F-6B3977EED7ED}" dt="2024-12-16T12:12:19.181" v="241" actId="20577"/>
        <pc:sldMkLst>
          <pc:docMk/>
          <pc:sldMk cId="3599080744" sldId="332"/>
        </pc:sldMkLst>
      </pc:sldChg>
      <pc:sldChg chg="modSp">
        <pc:chgData name="gemma@ruffino.co.uk" userId="S::urn:spo:guest#gemma@ruffino.co.uk::" providerId="AD" clId="Web-{C5138780-E185-BFFB-488F-6B3977EED7ED}" dt="2024-12-16T12:06:23.423" v="172"/>
        <pc:sldMkLst>
          <pc:docMk/>
          <pc:sldMk cId="172835963" sldId="395"/>
        </pc:sldMkLst>
      </pc:sldChg>
    </pc:docChg>
  </pc:docChgLst>
  <pc:docChgLst>
    <pc:chgData name="Terbish Tsendsuren" userId="S::tsendsuren@un.org::01ac52e2-acaa-4e6f-bbf6-c264e303a0e6" providerId="AD" clId="Web-{93C70FC9-B34E-BF5B-7C41-476B937B50AF}"/>
    <pc:docChg chg="modSld">
      <pc:chgData name="Terbish Tsendsuren" userId="S::tsendsuren@un.org::01ac52e2-acaa-4e6f-bbf6-c264e303a0e6" providerId="AD" clId="Web-{93C70FC9-B34E-BF5B-7C41-476B937B50AF}" dt="2024-10-17T22:47:43.174" v="16" actId="1076"/>
      <pc:docMkLst>
        <pc:docMk/>
      </pc:docMkLst>
      <pc:sldChg chg="addSp delSp modSp">
        <pc:chgData name="Terbish Tsendsuren" userId="S::tsendsuren@un.org::01ac52e2-acaa-4e6f-bbf6-c264e303a0e6" providerId="AD" clId="Web-{93C70FC9-B34E-BF5B-7C41-476B937B50AF}" dt="2024-10-17T22:47:43.174" v="16" actId="1076"/>
        <pc:sldMkLst>
          <pc:docMk/>
          <pc:sldMk cId="172835963" sldId="395"/>
        </pc:sldMkLst>
      </pc:sldChg>
    </pc:docChg>
  </pc:docChgLst>
  <pc:docChgLst>
    <pc:chgData name="Brian Connolly" userId="3cc0afaf-3fd4-49d4-98eb-f7451fca2ae1" providerId="ADAL" clId="{60F9D8DD-AA8F-41DF-9E27-435E3DBFA6ED}"/>
    <pc:docChg chg="modSld modMainMaster">
      <pc:chgData name="Brian Connolly" userId="3cc0afaf-3fd4-49d4-98eb-f7451fca2ae1" providerId="ADAL" clId="{60F9D8DD-AA8F-41DF-9E27-435E3DBFA6ED}" dt="2025-07-03T21:48:54.993" v="8" actId="1076"/>
      <pc:docMkLst>
        <pc:docMk/>
      </pc:docMkLst>
      <pc:sldChg chg="modSp mod">
        <pc:chgData name="Brian Connolly" userId="3cc0afaf-3fd4-49d4-98eb-f7451fca2ae1" providerId="ADAL" clId="{60F9D8DD-AA8F-41DF-9E27-435E3DBFA6ED}" dt="2025-07-03T21:48:54.993" v="8" actId="1076"/>
        <pc:sldMkLst>
          <pc:docMk/>
          <pc:sldMk cId="46043707" sldId="319"/>
        </pc:sldMkLst>
        <pc:graphicFrameChg chg="mod modGraphic">
          <ac:chgData name="Brian Connolly" userId="3cc0afaf-3fd4-49d4-98eb-f7451fca2ae1" providerId="ADAL" clId="{60F9D8DD-AA8F-41DF-9E27-435E3DBFA6ED}" dt="2025-07-03T21:48:54.993" v="8" actId="1076"/>
          <ac:graphicFrameMkLst>
            <pc:docMk/>
            <pc:sldMk cId="46043707" sldId="319"/>
            <ac:graphicFrameMk id="2" creationId="{EF37F08F-7BB4-4D95-DA54-445E08F021FA}"/>
          </ac:graphicFrameMkLst>
        </pc:graphicFrameChg>
      </pc:sldChg>
      <pc:sldMasterChg chg="modSp mod">
        <pc:chgData name="Brian Connolly" userId="3cc0afaf-3fd4-49d4-98eb-f7451fca2ae1" providerId="ADAL" clId="{60F9D8DD-AA8F-41DF-9E27-435E3DBFA6ED}" dt="2025-07-03T21:48:33.095" v="5" actId="404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60F9D8DD-AA8F-41DF-9E27-435E3DBFA6ED}" dt="2025-07-03T21:48:29.373" v="3" actId="20577"/>
          <ac:spMkLst>
            <pc:docMk/>
            <pc:sldMasterMk cId="4131813110" sldId="2147483648"/>
            <ac:spMk id="3" creationId="{C3C9153F-A22E-16BA-45B7-29994D9E67BF}"/>
          </ac:spMkLst>
        </pc:spChg>
        <pc:spChg chg="mod">
          <ac:chgData name="Brian Connolly" userId="3cc0afaf-3fd4-49d4-98eb-f7451fca2ae1" providerId="ADAL" clId="{60F9D8DD-AA8F-41DF-9E27-435E3DBFA6ED}" dt="2025-07-03T21:48:33.095" v="5" actId="404"/>
          <ac:spMkLst>
            <pc:docMk/>
            <pc:sldMasterMk cId="4131813110" sldId="2147483648"/>
            <ac:spMk id="5" creationId="{D72DD27D-8110-F689-09BF-D2CB4A658D1F}"/>
          </ac:spMkLst>
        </pc:spChg>
      </pc:sldMasterChg>
    </pc:docChg>
  </pc:docChgLst>
  <pc:docChgLst>
    <pc:chgData name="Brian Connolly" userId="3cc0afaf-3fd4-49d4-98eb-f7451fca2ae1" providerId="ADAL" clId="{92429936-B9ED-46CE-9554-6812B09E9CED}"/>
    <pc:docChg chg="undo custSel addSld delSld modSld sldOrd modMainMaster">
      <pc:chgData name="Brian Connolly" userId="3cc0afaf-3fd4-49d4-98eb-f7451fca2ae1" providerId="ADAL" clId="{92429936-B9ED-46CE-9554-6812B09E9CED}" dt="2024-08-26T21:52:29.239" v="1808" actId="1076"/>
      <pc:docMkLst>
        <pc:docMk/>
      </pc:docMkLst>
      <pc:sldChg chg="delSp modSp mod">
        <pc:chgData name="Brian Connolly" userId="3cc0afaf-3fd4-49d4-98eb-f7451fca2ae1" providerId="ADAL" clId="{92429936-B9ED-46CE-9554-6812B09E9CED}" dt="2024-08-26T20:33:18.101" v="89" actId="948"/>
        <pc:sldMkLst>
          <pc:docMk/>
          <pc:sldMk cId="3900127704" sldId="263"/>
        </pc:sldMkLst>
      </pc:sldChg>
      <pc:sldChg chg="delSp modSp mod">
        <pc:chgData name="Brian Connolly" userId="3cc0afaf-3fd4-49d4-98eb-f7451fca2ae1" providerId="ADAL" clId="{92429936-B9ED-46CE-9554-6812B09E9CED}" dt="2024-08-26T20:40:06.626" v="550" actId="20577"/>
        <pc:sldMkLst>
          <pc:docMk/>
          <pc:sldMk cId="774334366" sldId="294"/>
        </pc:sldMkLst>
      </pc:sldChg>
      <pc:sldChg chg="addSp modSp mod">
        <pc:chgData name="Brian Connolly" userId="3cc0afaf-3fd4-49d4-98eb-f7451fca2ae1" providerId="ADAL" clId="{92429936-B9ED-46CE-9554-6812B09E9CED}" dt="2024-08-26T21:08:59.230" v="700" actId="1035"/>
        <pc:sldMkLst>
          <pc:docMk/>
          <pc:sldMk cId="1786372453" sldId="309"/>
        </pc:sldMkLst>
      </pc:sldChg>
      <pc:sldChg chg="modSp mod">
        <pc:chgData name="Brian Connolly" userId="3cc0afaf-3fd4-49d4-98eb-f7451fca2ae1" providerId="ADAL" clId="{92429936-B9ED-46CE-9554-6812B09E9CED}" dt="2024-08-26T21:29:39.863" v="913" actId="1076"/>
        <pc:sldMkLst>
          <pc:docMk/>
          <pc:sldMk cId="1232172857" sldId="310"/>
        </pc:sldMkLst>
      </pc:sldChg>
      <pc:sldChg chg="modSp mod">
        <pc:chgData name="Brian Connolly" userId="3cc0afaf-3fd4-49d4-98eb-f7451fca2ae1" providerId="ADAL" clId="{92429936-B9ED-46CE-9554-6812B09E9CED}" dt="2024-08-26T21:41:34.497" v="1324" actId="20577"/>
        <pc:sldMkLst>
          <pc:docMk/>
          <pc:sldMk cId="1640472341" sldId="311"/>
        </pc:sldMkLst>
      </pc:sldChg>
      <pc:sldChg chg="modSp mod">
        <pc:chgData name="Brian Connolly" userId="3cc0afaf-3fd4-49d4-98eb-f7451fca2ae1" providerId="ADAL" clId="{92429936-B9ED-46CE-9554-6812B09E9CED}" dt="2024-08-26T21:43:05.408" v="1338" actId="1076"/>
        <pc:sldMkLst>
          <pc:docMk/>
          <pc:sldMk cId="2478900654" sldId="312"/>
        </pc:sldMkLst>
      </pc:sldChg>
      <pc:sldChg chg="delSp modSp mod">
        <pc:chgData name="Brian Connolly" userId="3cc0afaf-3fd4-49d4-98eb-f7451fca2ae1" providerId="ADAL" clId="{92429936-B9ED-46CE-9554-6812B09E9CED}" dt="2024-08-26T21:44:42.190" v="1445" actId="478"/>
        <pc:sldMkLst>
          <pc:docMk/>
          <pc:sldMk cId="1097741239" sldId="313"/>
        </pc:sldMkLst>
      </pc:sldChg>
      <pc:sldChg chg="modSp mod">
        <pc:chgData name="Brian Connolly" userId="3cc0afaf-3fd4-49d4-98eb-f7451fca2ae1" providerId="ADAL" clId="{92429936-B9ED-46CE-9554-6812B09E9CED}" dt="2024-08-26T21:45:44.826" v="1453" actId="12"/>
        <pc:sldMkLst>
          <pc:docMk/>
          <pc:sldMk cId="1470512102" sldId="314"/>
        </pc:sldMkLst>
      </pc:sldChg>
      <pc:sldChg chg="modSp mod">
        <pc:chgData name="Brian Connolly" userId="3cc0afaf-3fd4-49d4-98eb-f7451fca2ae1" providerId="ADAL" clId="{92429936-B9ED-46CE-9554-6812B09E9CED}" dt="2024-08-26T21:52:29.239" v="1808" actId="1076"/>
        <pc:sldMkLst>
          <pc:docMk/>
          <pc:sldMk cId="2936975932" sldId="316"/>
        </pc:sldMkLst>
      </pc:sldChg>
      <pc:sldChg chg="modSp mod">
        <pc:chgData name="Brian Connolly" userId="3cc0afaf-3fd4-49d4-98eb-f7451fca2ae1" providerId="ADAL" clId="{92429936-B9ED-46CE-9554-6812B09E9CED}" dt="2024-08-26T20:33:43.620" v="94" actId="948"/>
        <pc:sldMkLst>
          <pc:docMk/>
          <pc:sldMk cId="46043707" sldId="319"/>
        </pc:sldMkLst>
      </pc:sldChg>
      <pc:sldChg chg="modSp add mod">
        <pc:chgData name="Brian Connolly" userId="3cc0afaf-3fd4-49d4-98eb-f7451fca2ae1" providerId="ADAL" clId="{92429936-B9ED-46CE-9554-6812B09E9CED}" dt="2024-08-26T20:50:08.060" v="568" actId="1076"/>
        <pc:sldMkLst>
          <pc:docMk/>
          <pc:sldMk cId="3319305229" sldId="320"/>
        </pc:sldMkLst>
      </pc:sldChg>
      <pc:sldChg chg="modSp add del mod">
        <pc:chgData name="Brian Connolly" userId="3cc0afaf-3fd4-49d4-98eb-f7451fca2ae1" providerId="ADAL" clId="{92429936-B9ED-46CE-9554-6812B09E9CED}" dt="2024-08-26T20:43:45.990" v="553" actId="2696"/>
        <pc:sldMkLst>
          <pc:docMk/>
          <pc:sldMk cId="80403419" sldId="321"/>
        </pc:sldMkLst>
      </pc:sldChg>
      <pc:sldChg chg="addSp delSp modSp add mod">
        <pc:chgData name="Brian Connolly" userId="3cc0afaf-3fd4-49d4-98eb-f7451fca2ae1" providerId="ADAL" clId="{92429936-B9ED-46CE-9554-6812B09E9CED}" dt="2024-08-26T21:27:04.042" v="912" actId="1036"/>
        <pc:sldMkLst>
          <pc:docMk/>
          <pc:sldMk cId="1629707546" sldId="321"/>
        </pc:sldMkLst>
      </pc:sldChg>
      <pc:sldChg chg="delSp modSp add mod ord">
        <pc:chgData name="Brian Connolly" userId="3cc0afaf-3fd4-49d4-98eb-f7451fca2ae1" providerId="ADAL" clId="{92429936-B9ED-46CE-9554-6812B09E9CED}" dt="2024-08-26T21:34:30.759" v="1195" actId="255"/>
        <pc:sldMkLst>
          <pc:docMk/>
          <pc:sldMk cId="818561194" sldId="322"/>
        </pc:sldMkLst>
      </pc:sldChg>
      <pc:sldChg chg="add del">
        <pc:chgData name="Brian Connolly" userId="3cc0afaf-3fd4-49d4-98eb-f7451fca2ae1" providerId="ADAL" clId="{92429936-B9ED-46CE-9554-6812B09E9CED}" dt="2024-08-26T20:43:44.270" v="552" actId="2696"/>
        <pc:sldMkLst>
          <pc:docMk/>
          <pc:sldMk cId="1763342963" sldId="322"/>
        </pc:sldMkLst>
      </pc:sldChg>
      <pc:sldChg chg="delSp modSp add mod">
        <pc:chgData name="Brian Connolly" userId="3cc0afaf-3fd4-49d4-98eb-f7451fca2ae1" providerId="ADAL" clId="{92429936-B9ED-46CE-9554-6812B09E9CED}" dt="2024-08-26T21:37:08.060" v="1270" actId="113"/>
        <pc:sldMkLst>
          <pc:docMk/>
          <pc:sldMk cId="276367505" sldId="323"/>
        </pc:sldMkLst>
      </pc:sldChg>
      <pc:sldChg chg="delSp modSp add mod">
        <pc:chgData name="Brian Connolly" userId="3cc0afaf-3fd4-49d4-98eb-f7451fca2ae1" providerId="ADAL" clId="{92429936-B9ED-46CE-9554-6812B09E9CED}" dt="2024-08-26T21:41:30.143" v="1321" actId="20577"/>
        <pc:sldMkLst>
          <pc:docMk/>
          <pc:sldMk cId="2890087327" sldId="324"/>
        </pc:sldMkLst>
      </pc:sldChg>
      <pc:sldChg chg="modSp add mod">
        <pc:chgData name="Brian Connolly" userId="3cc0afaf-3fd4-49d4-98eb-f7451fca2ae1" providerId="ADAL" clId="{92429936-B9ED-46CE-9554-6812B09E9CED}" dt="2024-08-26T21:45:55.779" v="1458" actId="12"/>
        <pc:sldMkLst>
          <pc:docMk/>
          <pc:sldMk cId="907872249" sldId="325"/>
        </pc:sldMkLst>
      </pc:sldChg>
      <pc:sldChg chg="modSp add mod">
        <pc:chgData name="Brian Connolly" userId="3cc0afaf-3fd4-49d4-98eb-f7451fca2ae1" providerId="ADAL" clId="{92429936-B9ED-46CE-9554-6812B09E9CED}" dt="2024-08-26T21:50:40.590" v="1752" actId="1076"/>
        <pc:sldMkLst>
          <pc:docMk/>
          <pc:sldMk cId="591255191" sldId="326"/>
        </pc:sldMkLst>
      </pc:sldChg>
      <pc:sldChg chg="modSp add mod">
        <pc:chgData name="Brian Connolly" userId="3cc0afaf-3fd4-49d4-98eb-f7451fca2ae1" providerId="ADAL" clId="{92429936-B9ED-46CE-9554-6812B09E9CED}" dt="2024-08-26T21:51:30.660" v="1807" actId="403"/>
        <pc:sldMkLst>
          <pc:docMk/>
          <pc:sldMk cId="3669724166" sldId="327"/>
        </pc:sldMkLst>
      </pc:sldChg>
      <pc:sldMasterChg chg="modSp mod">
        <pc:chgData name="Brian Connolly" userId="3cc0afaf-3fd4-49d4-98eb-f7451fca2ae1" providerId="ADAL" clId="{92429936-B9ED-46CE-9554-6812B09E9CED}" dt="2024-08-26T14:25:37.229" v="4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2C7C422B-772E-492E-9DBC-96378B81367D}"/>
    <pc:docChg chg="modSld">
      <pc:chgData name="Brian Connolly" userId="3cc0afaf-3fd4-49d4-98eb-f7451fca2ae1" providerId="ADAL" clId="{2C7C422B-772E-492E-9DBC-96378B81367D}" dt="2024-10-18T18:51:50.996" v="6" actId="1076"/>
      <pc:docMkLst>
        <pc:docMk/>
      </pc:docMkLst>
      <pc:sldChg chg="modSp mod">
        <pc:chgData name="Brian Connolly" userId="3cc0afaf-3fd4-49d4-98eb-f7451fca2ae1" providerId="ADAL" clId="{2C7C422B-772E-492E-9DBC-96378B81367D}" dt="2024-10-18T18:51:50.996" v="6" actId="1076"/>
        <pc:sldMkLst>
          <pc:docMk/>
          <pc:sldMk cId="172835963" sldId="395"/>
        </pc:sldMkLst>
      </pc:sldChg>
    </pc:docChg>
  </pc:docChgLst>
  <pc:docChgLst>
    <pc:chgData name="Brian Connolly" userId="3cc0afaf-3fd4-49d4-98eb-f7451fca2ae1" providerId="ADAL" clId="{8F414BA4-7BF9-4569-B03D-1B70466F9E13}"/>
    <pc:docChg chg="undo custSel modSld modMainMaster">
      <pc:chgData name="Brian Connolly" userId="3cc0afaf-3fd4-49d4-98eb-f7451fca2ae1" providerId="ADAL" clId="{8F414BA4-7BF9-4569-B03D-1B70466F9E13}" dt="2024-12-17T21:31:04.356" v="104" actId="478"/>
      <pc:docMkLst>
        <pc:docMk/>
      </pc:docMkLst>
      <pc:sldChg chg="delSp modSp mod">
        <pc:chgData name="Brian Connolly" userId="3cc0afaf-3fd4-49d4-98eb-f7451fca2ae1" providerId="ADAL" clId="{8F414BA4-7BF9-4569-B03D-1B70466F9E13}" dt="2024-12-17T21:07:42.389" v="70" actId="478"/>
        <pc:sldMkLst>
          <pc:docMk/>
          <pc:sldMk cId="3900127704" sldId="263"/>
        </pc:sldMkLst>
      </pc:sldChg>
      <pc:sldChg chg="delSp modSp mod">
        <pc:chgData name="Brian Connolly" userId="3cc0afaf-3fd4-49d4-98eb-f7451fca2ae1" providerId="ADAL" clId="{8F414BA4-7BF9-4569-B03D-1B70466F9E13}" dt="2024-12-17T21:07:28.156" v="64" actId="478"/>
        <pc:sldMkLst>
          <pc:docMk/>
          <pc:sldMk cId="774334366" sldId="294"/>
        </pc:sldMkLst>
      </pc:sldChg>
      <pc:sldChg chg="addSp delSp mod">
        <pc:chgData name="Brian Connolly" userId="3cc0afaf-3fd4-49d4-98eb-f7451fca2ae1" providerId="ADAL" clId="{8F414BA4-7BF9-4569-B03D-1B70466F9E13}" dt="2024-12-17T21:11:26.756" v="73" actId="22"/>
        <pc:sldMkLst>
          <pc:docMk/>
          <pc:sldMk cId="1786372453" sldId="309"/>
        </pc:sldMkLst>
      </pc:sldChg>
      <pc:sldChg chg="delSp mod">
        <pc:chgData name="Brian Connolly" userId="3cc0afaf-3fd4-49d4-98eb-f7451fca2ae1" providerId="ADAL" clId="{8F414BA4-7BF9-4569-B03D-1B70466F9E13}" dt="2024-12-17T21:12:13.346" v="76" actId="478"/>
        <pc:sldMkLst>
          <pc:docMk/>
          <pc:sldMk cId="1232172857" sldId="310"/>
        </pc:sldMkLst>
      </pc:sldChg>
      <pc:sldChg chg="delSp mod">
        <pc:chgData name="Brian Connolly" userId="3cc0afaf-3fd4-49d4-98eb-f7451fca2ae1" providerId="ADAL" clId="{8F414BA4-7BF9-4569-B03D-1B70466F9E13}" dt="2024-12-17T21:13:55.298" v="78" actId="478"/>
        <pc:sldMkLst>
          <pc:docMk/>
          <pc:sldMk cId="1640472341" sldId="311"/>
        </pc:sldMkLst>
      </pc:sldChg>
      <pc:sldChg chg="delSp mod">
        <pc:chgData name="Brian Connolly" userId="3cc0afaf-3fd4-49d4-98eb-f7451fca2ae1" providerId="ADAL" clId="{8F414BA4-7BF9-4569-B03D-1B70466F9E13}" dt="2024-12-17T21:16:00.867" v="80" actId="478"/>
        <pc:sldMkLst>
          <pc:docMk/>
          <pc:sldMk cId="2478900654" sldId="312"/>
        </pc:sldMkLst>
      </pc:sldChg>
      <pc:sldChg chg="addSp delSp modSp mod">
        <pc:chgData name="Brian Connolly" userId="3cc0afaf-3fd4-49d4-98eb-f7451fca2ae1" providerId="ADAL" clId="{8F414BA4-7BF9-4569-B03D-1B70466F9E13}" dt="2024-12-17T21:21:36.784" v="84" actId="1076"/>
        <pc:sldMkLst>
          <pc:docMk/>
          <pc:sldMk cId="1097741239" sldId="313"/>
        </pc:sldMkLst>
      </pc:sldChg>
      <pc:sldChg chg="delSp mod">
        <pc:chgData name="Brian Connolly" userId="3cc0afaf-3fd4-49d4-98eb-f7451fca2ae1" providerId="ADAL" clId="{8F414BA4-7BF9-4569-B03D-1B70466F9E13}" dt="2024-12-17T21:22:11.244" v="85" actId="478"/>
        <pc:sldMkLst>
          <pc:docMk/>
          <pc:sldMk cId="1470512102" sldId="314"/>
        </pc:sldMkLst>
      </pc:sldChg>
      <pc:sldChg chg="delSp mod">
        <pc:chgData name="Brian Connolly" userId="3cc0afaf-3fd4-49d4-98eb-f7451fca2ae1" providerId="ADAL" clId="{8F414BA4-7BF9-4569-B03D-1B70466F9E13}" dt="2024-12-17T21:28:00.983" v="101" actId="478"/>
        <pc:sldMkLst>
          <pc:docMk/>
          <pc:sldMk cId="2936975932" sldId="316"/>
        </pc:sldMkLst>
      </pc:sldChg>
      <pc:sldChg chg="delSp modSp mod">
        <pc:chgData name="Brian Connolly" userId="3cc0afaf-3fd4-49d4-98eb-f7451fca2ae1" providerId="ADAL" clId="{8F414BA4-7BF9-4569-B03D-1B70466F9E13}" dt="2024-12-17T21:28:30.128" v="102" actId="478"/>
        <pc:sldMkLst>
          <pc:docMk/>
          <pc:sldMk cId="4294363022" sldId="317"/>
        </pc:sldMkLst>
      </pc:sldChg>
      <pc:sldChg chg="delSp modSp mod">
        <pc:chgData name="Brian Connolly" userId="3cc0afaf-3fd4-49d4-98eb-f7451fca2ae1" providerId="ADAL" clId="{8F414BA4-7BF9-4569-B03D-1B70466F9E13}" dt="2024-12-17T21:30:26.878" v="103" actId="478"/>
        <pc:sldMkLst>
          <pc:docMk/>
          <pc:sldMk cId="1535547761" sldId="318"/>
        </pc:sldMkLst>
      </pc:sldChg>
      <pc:sldChg chg="delSp modSp mod">
        <pc:chgData name="Brian Connolly" userId="3cc0afaf-3fd4-49d4-98eb-f7451fca2ae1" providerId="ADAL" clId="{8F414BA4-7BF9-4569-B03D-1B70466F9E13}" dt="2024-12-17T21:07:38.877" v="69" actId="478"/>
        <pc:sldMkLst>
          <pc:docMk/>
          <pc:sldMk cId="46043707" sldId="319"/>
        </pc:sldMkLst>
      </pc:sldChg>
      <pc:sldChg chg="delSp mod">
        <pc:chgData name="Brian Connolly" userId="3cc0afaf-3fd4-49d4-98eb-f7451fca2ae1" providerId="ADAL" clId="{8F414BA4-7BF9-4569-B03D-1B70466F9E13}" dt="2024-12-17T21:07:30.549" v="65" actId="478"/>
        <pc:sldMkLst>
          <pc:docMk/>
          <pc:sldMk cId="3319305229" sldId="320"/>
        </pc:sldMkLst>
      </pc:sldChg>
      <pc:sldChg chg="delSp modSp mod">
        <pc:chgData name="Brian Connolly" userId="3cc0afaf-3fd4-49d4-98eb-f7451fca2ae1" providerId="ADAL" clId="{8F414BA4-7BF9-4569-B03D-1B70466F9E13}" dt="2024-12-17T21:07:35.624" v="68" actId="478"/>
        <pc:sldMkLst>
          <pc:docMk/>
          <pc:sldMk cId="1629707546" sldId="321"/>
        </pc:sldMkLst>
      </pc:sldChg>
      <pc:sldChg chg="delSp modSp mod">
        <pc:chgData name="Brian Connolly" userId="3cc0afaf-3fd4-49d4-98eb-f7451fca2ae1" providerId="ADAL" clId="{8F414BA4-7BF9-4569-B03D-1B70466F9E13}" dt="2024-12-17T21:11:47.374" v="75" actId="478"/>
        <pc:sldMkLst>
          <pc:docMk/>
          <pc:sldMk cId="818561194" sldId="322"/>
        </pc:sldMkLst>
      </pc:sldChg>
      <pc:sldChg chg="delSp mod">
        <pc:chgData name="Brian Connolly" userId="3cc0afaf-3fd4-49d4-98eb-f7451fca2ae1" providerId="ADAL" clId="{8F414BA4-7BF9-4569-B03D-1B70466F9E13}" dt="2024-12-17T21:12:39.433" v="77" actId="478"/>
        <pc:sldMkLst>
          <pc:docMk/>
          <pc:sldMk cId="276367505" sldId="323"/>
        </pc:sldMkLst>
      </pc:sldChg>
      <pc:sldChg chg="delSp mod">
        <pc:chgData name="Brian Connolly" userId="3cc0afaf-3fd4-49d4-98eb-f7451fca2ae1" providerId="ADAL" clId="{8F414BA4-7BF9-4569-B03D-1B70466F9E13}" dt="2024-12-17T21:15:20.914" v="79" actId="478"/>
        <pc:sldMkLst>
          <pc:docMk/>
          <pc:sldMk cId="2890087327" sldId="324"/>
        </pc:sldMkLst>
      </pc:sldChg>
      <pc:sldChg chg="delSp mod">
        <pc:chgData name="Brian Connolly" userId="3cc0afaf-3fd4-49d4-98eb-f7451fca2ae1" providerId="ADAL" clId="{8F414BA4-7BF9-4569-B03D-1B70466F9E13}" dt="2024-12-17T21:23:55.764" v="86" actId="478"/>
        <pc:sldMkLst>
          <pc:docMk/>
          <pc:sldMk cId="907872249" sldId="325"/>
        </pc:sldMkLst>
      </pc:sldChg>
      <pc:sldChg chg="delSp mod">
        <pc:chgData name="Brian Connolly" userId="3cc0afaf-3fd4-49d4-98eb-f7451fca2ae1" providerId="ADAL" clId="{8F414BA4-7BF9-4569-B03D-1B70466F9E13}" dt="2024-12-17T21:24:57.597" v="87" actId="478"/>
        <pc:sldMkLst>
          <pc:docMk/>
          <pc:sldMk cId="591255191" sldId="326"/>
        </pc:sldMkLst>
      </pc:sldChg>
      <pc:sldChg chg="delSp modSp mod">
        <pc:chgData name="Brian Connolly" userId="3cc0afaf-3fd4-49d4-98eb-f7451fca2ae1" providerId="ADAL" clId="{8F414BA4-7BF9-4569-B03D-1B70466F9E13}" dt="2024-12-17T21:27:08.273" v="100" actId="12"/>
        <pc:sldMkLst>
          <pc:docMk/>
          <pc:sldMk cId="3669724166" sldId="327"/>
        </pc:sldMkLst>
      </pc:sldChg>
      <pc:sldChg chg="delSp modSp mod">
        <pc:chgData name="Brian Connolly" userId="3cc0afaf-3fd4-49d4-98eb-f7451fca2ae1" providerId="ADAL" clId="{8F414BA4-7BF9-4569-B03D-1B70466F9E13}" dt="2024-12-17T21:26:12.372" v="98" actId="6549"/>
        <pc:sldMkLst>
          <pc:docMk/>
          <pc:sldMk cId="1858144070" sldId="331"/>
        </pc:sldMkLst>
      </pc:sldChg>
      <pc:sldChg chg="delSp mod">
        <pc:chgData name="Brian Connolly" userId="3cc0afaf-3fd4-49d4-98eb-f7451fca2ae1" providerId="ADAL" clId="{8F414BA4-7BF9-4569-B03D-1B70466F9E13}" dt="2024-12-17T21:31:04.356" v="104" actId="478"/>
        <pc:sldMkLst>
          <pc:docMk/>
          <pc:sldMk cId="3599080744" sldId="332"/>
        </pc:sldMkLst>
      </pc:sldChg>
      <pc:sldMasterChg chg="delSp modSp mod">
        <pc:chgData name="Brian Connolly" userId="3cc0afaf-3fd4-49d4-98eb-f7451fca2ae1" providerId="ADAL" clId="{8F414BA4-7BF9-4569-B03D-1B70466F9E13}" dt="2024-12-17T21:07:21.431" v="63" actId="20577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5B7415A0-055D-4543-9714-7E38FFB580C0}"/>
    <pc:docChg chg="modMainMaster">
      <pc:chgData name="Brian Connolly" userId="3cc0afaf-3fd4-49d4-98eb-f7451fca2ae1" providerId="ADAL" clId="{5B7415A0-055D-4543-9714-7E38FFB580C0}" dt="2024-03-12T20:53:48.215" v="3" actId="1076"/>
      <pc:docMkLst>
        <pc:docMk/>
      </pc:docMkLst>
      <pc:sldMasterChg chg="modSldLayout">
        <pc:chgData name="Brian Connolly" userId="3cc0afaf-3fd4-49d4-98eb-f7451fca2ae1" providerId="ADAL" clId="{5B7415A0-055D-4543-9714-7E38FFB580C0}" dt="2024-03-12T20:53:48.215" v="3" actId="1076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5B7415A0-055D-4543-9714-7E38FFB580C0}" dt="2024-03-12T20:53:48.215" v="3" actId="1076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94CE7E90-974D-42DF-9949-585089C33E15}"/>
    <pc:docChg chg="undo custSel addSld delSld modSld sldOrd">
      <pc:chgData name="Brian Connolly" userId="3cc0afaf-3fd4-49d4-98eb-f7451fca2ae1" providerId="ADAL" clId="{94CE7E90-974D-42DF-9949-585089C33E15}" dt="2023-11-29T17:07:24.424" v="5548" actId="47"/>
      <pc:docMkLst>
        <pc:docMk/>
      </pc:docMkLst>
      <pc:sldChg chg="del">
        <pc:chgData name="Brian Connolly" userId="3cc0afaf-3fd4-49d4-98eb-f7451fca2ae1" providerId="ADAL" clId="{94CE7E90-974D-42DF-9949-585089C33E15}" dt="2023-11-28T22:34:39.140" v="3065" actId="47"/>
        <pc:sldMkLst>
          <pc:docMk/>
          <pc:sldMk cId="1540209616" sldId="256"/>
        </pc:sldMkLst>
      </pc:sldChg>
      <pc:sldChg chg="del">
        <pc:chgData name="Brian Connolly" userId="3cc0afaf-3fd4-49d4-98eb-f7451fca2ae1" providerId="ADAL" clId="{94CE7E90-974D-42DF-9949-585089C33E15}" dt="2023-11-28T22:34:38.510" v="3064" actId="47"/>
        <pc:sldMkLst>
          <pc:docMk/>
          <pc:sldMk cId="2169450090" sldId="257"/>
        </pc:sldMkLst>
      </pc:sldChg>
      <pc:sldChg chg="del">
        <pc:chgData name="Brian Connolly" userId="3cc0afaf-3fd4-49d4-98eb-f7451fca2ae1" providerId="ADAL" clId="{94CE7E90-974D-42DF-9949-585089C33E15}" dt="2023-11-28T22:34:40.862" v="3067" actId="47"/>
        <pc:sldMkLst>
          <pc:docMk/>
          <pc:sldMk cId="900257663" sldId="259"/>
        </pc:sldMkLst>
      </pc:sldChg>
      <pc:sldChg chg="del">
        <pc:chgData name="Brian Connolly" userId="3cc0afaf-3fd4-49d4-98eb-f7451fca2ae1" providerId="ADAL" clId="{94CE7E90-974D-42DF-9949-585089C33E15}" dt="2023-11-28T22:34:41.711" v="3068" actId="47"/>
        <pc:sldMkLst>
          <pc:docMk/>
          <pc:sldMk cId="3146518730" sldId="260"/>
        </pc:sldMkLst>
      </pc:sldChg>
      <pc:sldChg chg="del">
        <pc:chgData name="Brian Connolly" userId="3cc0afaf-3fd4-49d4-98eb-f7451fca2ae1" providerId="ADAL" clId="{94CE7E90-974D-42DF-9949-585089C33E15}" dt="2023-11-28T22:34:42.180" v="3069" actId="47"/>
        <pc:sldMkLst>
          <pc:docMk/>
          <pc:sldMk cId="2476858360" sldId="261"/>
        </pc:sldMkLst>
      </pc:sldChg>
      <pc:sldChg chg="del">
        <pc:chgData name="Brian Connolly" userId="3cc0afaf-3fd4-49d4-98eb-f7451fca2ae1" providerId="ADAL" clId="{94CE7E90-974D-42DF-9949-585089C33E15}" dt="2023-11-28T22:34:40.413" v="3066" actId="47"/>
        <pc:sldMkLst>
          <pc:docMk/>
          <pc:sldMk cId="1310923626" sldId="262"/>
        </pc:sldMkLst>
      </pc:sldChg>
      <pc:sldChg chg="modSp mod">
        <pc:chgData name="Brian Connolly" userId="3cc0afaf-3fd4-49d4-98eb-f7451fca2ae1" providerId="ADAL" clId="{94CE7E90-974D-42DF-9949-585089C33E15}" dt="2023-11-29T16:17:54.569" v="3651" actId="20577"/>
        <pc:sldMkLst>
          <pc:docMk/>
          <pc:sldMk cId="3900127704" sldId="263"/>
        </pc:sldMkLst>
      </pc:sldChg>
      <pc:sldChg chg="del">
        <pc:chgData name="Brian Connolly" userId="3cc0afaf-3fd4-49d4-98eb-f7451fca2ae1" providerId="ADAL" clId="{94CE7E90-974D-42DF-9949-585089C33E15}" dt="2023-11-28T22:34:42.972" v="3070" actId="47"/>
        <pc:sldMkLst>
          <pc:docMk/>
          <pc:sldMk cId="3982880045" sldId="264"/>
        </pc:sldMkLst>
      </pc:sldChg>
      <pc:sldChg chg="del">
        <pc:chgData name="Brian Connolly" userId="3cc0afaf-3fd4-49d4-98eb-f7451fca2ae1" providerId="ADAL" clId="{94CE7E90-974D-42DF-9949-585089C33E15}" dt="2023-11-28T22:34:43.519" v="3071" actId="47"/>
        <pc:sldMkLst>
          <pc:docMk/>
          <pc:sldMk cId="3989868968" sldId="265"/>
        </pc:sldMkLst>
      </pc:sldChg>
      <pc:sldChg chg="addSp modSp mod ord">
        <pc:chgData name="Brian Connolly" userId="3cc0afaf-3fd4-49d4-98eb-f7451fca2ae1" providerId="ADAL" clId="{94CE7E90-974D-42DF-9949-585089C33E15}" dt="2023-11-29T16:44:59.028" v="4936" actId="313"/>
        <pc:sldMkLst>
          <pc:docMk/>
          <pc:sldMk cId="3666627074" sldId="266"/>
        </pc:sldMkLst>
      </pc:sldChg>
      <pc:sldChg chg="addSp delSp modSp mod ord">
        <pc:chgData name="Brian Connolly" userId="3cc0afaf-3fd4-49d4-98eb-f7451fca2ae1" providerId="ADAL" clId="{94CE7E90-974D-42DF-9949-585089C33E15}" dt="2023-11-29T16:52:31.301" v="5203" actId="1076"/>
        <pc:sldMkLst>
          <pc:docMk/>
          <pc:sldMk cId="2890732495" sldId="269"/>
        </pc:sldMkLst>
      </pc:sldChg>
      <pc:sldChg chg="modSp mod ord">
        <pc:chgData name="Brian Connolly" userId="3cc0afaf-3fd4-49d4-98eb-f7451fca2ae1" providerId="ADAL" clId="{94CE7E90-974D-42DF-9949-585089C33E15}" dt="2023-11-29T16:37:08.599" v="4101"/>
        <pc:sldMkLst>
          <pc:docMk/>
          <pc:sldMk cId="2070366301" sldId="270"/>
        </pc:sldMkLst>
      </pc:sldChg>
      <pc:sldChg chg="del">
        <pc:chgData name="Brian Connolly" userId="3cc0afaf-3fd4-49d4-98eb-f7451fca2ae1" providerId="ADAL" clId="{94CE7E90-974D-42DF-9949-585089C33E15}" dt="2023-11-28T22:34:45.076" v="3072" actId="47"/>
        <pc:sldMkLst>
          <pc:docMk/>
          <pc:sldMk cId="2500833035" sldId="271"/>
        </pc:sldMkLst>
      </pc:sldChg>
      <pc:sldChg chg="del">
        <pc:chgData name="Brian Connolly" userId="3cc0afaf-3fd4-49d4-98eb-f7451fca2ae1" providerId="ADAL" clId="{94CE7E90-974D-42DF-9949-585089C33E15}" dt="2023-11-28T22:34:47.105" v="3075" actId="47"/>
        <pc:sldMkLst>
          <pc:docMk/>
          <pc:sldMk cId="3258568862" sldId="272"/>
        </pc:sldMkLst>
      </pc:sldChg>
      <pc:sldChg chg="addSp delSp modSp mod ord">
        <pc:chgData name="Brian Connolly" userId="3cc0afaf-3fd4-49d4-98eb-f7451fca2ae1" providerId="ADAL" clId="{94CE7E90-974D-42DF-9949-585089C33E15}" dt="2023-11-29T16:54:40.277" v="5480" actId="1076"/>
        <pc:sldMkLst>
          <pc:docMk/>
          <pc:sldMk cId="715492939" sldId="273"/>
        </pc:sldMkLst>
      </pc:sldChg>
      <pc:sldChg chg="del">
        <pc:chgData name="Brian Connolly" userId="3cc0afaf-3fd4-49d4-98eb-f7451fca2ae1" providerId="ADAL" clId="{94CE7E90-974D-42DF-9949-585089C33E15}" dt="2023-11-29T16:59:39.958" v="5481" actId="47"/>
        <pc:sldMkLst>
          <pc:docMk/>
          <pc:sldMk cId="2729281096" sldId="274"/>
        </pc:sldMkLst>
      </pc:sldChg>
      <pc:sldChg chg="del">
        <pc:chgData name="Brian Connolly" userId="3cc0afaf-3fd4-49d4-98eb-f7451fca2ae1" providerId="ADAL" clId="{94CE7E90-974D-42DF-9949-585089C33E15}" dt="2023-11-29T16:20:50.285" v="3653" actId="2696"/>
        <pc:sldMkLst>
          <pc:docMk/>
          <pc:sldMk cId="1744097809" sldId="275"/>
        </pc:sldMkLst>
      </pc:sldChg>
      <pc:sldChg chg="del">
        <pc:chgData name="Brian Connolly" userId="3cc0afaf-3fd4-49d4-98eb-f7451fca2ae1" providerId="ADAL" clId="{94CE7E90-974D-42DF-9949-585089C33E15}" dt="2023-11-29T16:20:52.222" v="3654" actId="47"/>
        <pc:sldMkLst>
          <pc:docMk/>
          <pc:sldMk cId="465659734" sldId="276"/>
        </pc:sldMkLst>
      </pc:sldChg>
      <pc:sldChg chg="del">
        <pc:chgData name="Brian Connolly" userId="3cc0afaf-3fd4-49d4-98eb-f7451fca2ae1" providerId="ADAL" clId="{94CE7E90-974D-42DF-9949-585089C33E15}" dt="2023-11-29T16:20:54.486" v="3657" actId="47"/>
        <pc:sldMkLst>
          <pc:docMk/>
          <pc:sldMk cId="3351269954" sldId="277"/>
        </pc:sldMkLst>
      </pc:sldChg>
      <pc:sldChg chg="del">
        <pc:chgData name="Brian Connolly" userId="3cc0afaf-3fd4-49d4-98eb-f7451fca2ae1" providerId="ADAL" clId="{94CE7E90-974D-42DF-9949-585089C33E15}" dt="2023-11-29T16:20:53.705" v="3656" actId="47"/>
        <pc:sldMkLst>
          <pc:docMk/>
          <pc:sldMk cId="1128034762" sldId="278"/>
        </pc:sldMkLst>
      </pc:sldChg>
      <pc:sldChg chg="del">
        <pc:chgData name="Brian Connolly" userId="3cc0afaf-3fd4-49d4-98eb-f7451fca2ae1" providerId="ADAL" clId="{94CE7E90-974D-42DF-9949-585089C33E15}" dt="2023-11-29T16:20:53.033" v="3655" actId="47"/>
        <pc:sldMkLst>
          <pc:docMk/>
          <pc:sldMk cId="3825380183" sldId="279"/>
        </pc:sldMkLst>
      </pc:sldChg>
      <pc:sldChg chg="del">
        <pc:chgData name="Brian Connolly" userId="3cc0afaf-3fd4-49d4-98eb-f7451fca2ae1" providerId="ADAL" clId="{94CE7E90-974D-42DF-9949-585089C33E15}" dt="2023-11-28T22:34:45.568" v="3073" actId="47"/>
        <pc:sldMkLst>
          <pc:docMk/>
          <pc:sldMk cId="3016156199" sldId="280"/>
        </pc:sldMkLst>
      </pc:sldChg>
      <pc:sldChg chg="del">
        <pc:chgData name="Brian Connolly" userId="3cc0afaf-3fd4-49d4-98eb-f7451fca2ae1" providerId="ADAL" clId="{94CE7E90-974D-42DF-9949-585089C33E15}" dt="2023-11-28T22:34:45.957" v="3074" actId="47"/>
        <pc:sldMkLst>
          <pc:docMk/>
          <pc:sldMk cId="4167156944" sldId="281"/>
        </pc:sldMkLst>
      </pc:sldChg>
      <pc:sldChg chg="del">
        <pc:chgData name="Brian Connolly" userId="3cc0afaf-3fd4-49d4-98eb-f7451fca2ae1" providerId="ADAL" clId="{94CE7E90-974D-42DF-9949-585089C33E15}" dt="2023-11-28T22:34:49.522" v="3076" actId="47"/>
        <pc:sldMkLst>
          <pc:docMk/>
          <pc:sldMk cId="977641780" sldId="282"/>
        </pc:sldMkLst>
      </pc:sldChg>
      <pc:sldChg chg="modSp add mod">
        <pc:chgData name="Brian Connolly" userId="3cc0afaf-3fd4-49d4-98eb-f7451fca2ae1" providerId="ADAL" clId="{94CE7E90-974D-42DF-9949-585089C33E15}" dt="2023-11-29T16:19:33.766" v="3652" actId="20577"/>
        <pc:sldMkLst>
          <pc:docMk/>
          <pc:sldMk cId="1958539412" sldId="283"/>
        </pc:sldMkLst>
      </pc:sldChg>
      <pc:sldChg chg="modSp add mod">
        <pc:chgData name="Brian Connolly" userId="3cc0afaf-3fd4-49d4-98eb-f7451fca2ae1" providerId="ADAL" clId="{94CE7E90-974D-42DF-9949-585089C33E15}" dt="2023-11-28T22:08:26.217" v="1721" actId="179"/>
        <pc:sldMkLst>
          <pc:docMk/>
          <pc:sldMk cId="570821271" sldId="284"/>
        </pc:sldMkLst>
      </pc:sldChg>
      <pc:sldChg chg="new del">
        <pc:chgData name="Brian Connolly" userId="3cc0afaf-3fd4-49d4-98eb-f7451fca2ae1" providerId="ADAL" clId="{94CE7E90-974D-42DF-9949-585089C33E15}" dt="2023-11-28T22:05:06.435" v="1233" actId="2696"/>
        <pc:sldMkLst>
          <pc:docMk/>
          <pc:sldMk cId="4264623381" sldId="284"/>
        </pc:sldMkLst>
      </pc:sldChg>
      <pc:sldChg chg="add del">
        <pc:chgData name="Brian Connolly" userId="3cc0afaf-3fd4-49d4-98eb-f7451fca2ae1" providerId="ADAL" clId="{94CE7E90-974D-42DF-9949-585089C33E15}" dt="2023-11-28T22:05:08.195" v="1234" actId="2696"/>
        <pc:sldMkLst>
          <pc:docMk/>
          <pc:sldMk cId="1590709538" sldId="285"/>
        </pc:sldMkLst>
      </pc:sldChg>
      <pc:sldChg chg="delSp modSp add del mod ord">
        <pc:chgData name="Brian Connolly" userId="3cc0afaf-3fd4-49d4-98eb-f7451fca2ae1" providerId="ADAL" clId="{94CE7E90-974D-42DF-9949-585089C33E15}" dt="2023-11-29T16:25:55.054" v="3846" actId="2696"/>
        <pc:sldMkLst>
          <pc:docMk/>
          <pc:sldMk cId="3787070576" sldId="285"/>
        </pc:sldMkLst>
      </pc:sldChg>
      <pc:sldChg chg="addSp delSp modSp add mod ord">
        <pc:chgData name="Brian Connolly" userId="3cc0afaf-3fd4-49d4-98eb-f7451fca2ae1" providerId="ADAL" clId="{94CE7E90-974D-42DF-9949-585089C33E15}" dt="2023-11-28T22:27:14.349" v="1865" actId="1076"/>
        <pc:sldMkLst>
          <pc:docMk/>
          <pc:sldMk cId="2376250310" sldId="286"/>
        </pc:sldMkLst>
      </pc:sldChg>
      <pc:sldChg chg="modSp add mod ord">
        <pc:chgData name="Brian Connolly" userId="3cc0afaf-3fd4-49d4-98eb-f7451fca2ae1" providerId="ADAL" clId="{94CE7E90-974D-42DF-9949-585089C33E15}" dt="2023-11-29T16:59:58.549" v="5488" actId="20577"/>
        <pc:sldMkLst>
          <pc:docMk/>
          <pc:sldMk cId="2951854945" sldId="287"/>
        </pc:sldMkLst>
      </pc:sldChg>
      <pc:sldChg chg="addSp modSp add mod">
        <pc:chgData name="Brian Connolly" userId="3cc0afaf-3fd4-49d4-98eb-f7451fca2ae1" providerId="ADAL" clId="{94CE7E90-974D-42DF-9949-585089C33E15}" dt="2023-11-29T17:03:17.463" v="5540" actId="207"/>
        <pc:sldMkLst>
          <pc:docMk/>
          <pc:sldMk cId="4236084148" sldId="288"/>
        </pc:sldMkLst>
      </pc:sldChg>
      <pc:sldChg chg="delSp modSp add mod">
        <pc:chgData name="Brian Connolly" userId="3cc0afaf-3fd4-49d4-98eb-f7451fca2ae1" providerId="ADAL" clId="{94CE7E90-974D-42DF-9949-585089C33E15}" dt="2023-11-29T17:05:54.202" v="5547" actId="6549"/>
        <pc:sldMkLst>
          <pc:docMk/>
          <pc:sldMk cId="3960523515" sldId="289"/>
        </pc:sldMkLst>
      </pc:sldChg>
      <pc:sldChg chg="modSp add del mod">
        <pc:chgData name="Brian Connolly" userId="3cc0afaf-3fd4-49d4-98eb-f7451fca2ae1" providerId="ADAL" clId="{94CE7E90-974D-42DF-9949-585089C33E15}" dt="2023-11-29T17:07:24.424" v="5548" actId="47"/>
        <pc:sldMkLst>
          <pc:docMk/>
          <pc:sldMk cId="2479416254" sldId="290"/>
        </pc:sldMkLst>
      </pc:sldChg>
      <pc:sldChg chg="delSp modSp mod">
        <pc:chgData name="Brian Connolly" userId="3cc0afaf-3fd4-49d4-98eb-f7451fca2ae1" providerId="ADAL" clId="{94CE7E90-974D-42DF-9949-585089C33E15}" dt="2023-11-29T16:26:36.166" v="3952" actId="20577"/>
        <pc:sldMkLst>
          <pc:docMk/>
          <pc:sldMk cId="3453689275" sldId="291"/>
        </pc:sldMkLst>
      </pc:sldChg>
      <pc:sldChg chg="addSp delSp modSp add mod">
        <pc:chgData name="Brian Connolly" userId="3cc0afaf-3fd4-49d4-98eb-f7451fca2ae1" providerId="ADAL" clId="{94CE7E90-974D-42DF-9949-585089C33E15}" dt="2023-11-29T16:35:06.935" v="4097" actId="1076"/>
        <pc:sldMkLst>
          <pc:docMk/>
          <pc:sldMk cId="477637485" sldId="292"/>
        </pc:sldMkLst>
      </pc:sldChg>
      <pc:sldChg chg="modSp add mod ord">
        <pc:chgData name="Brian Connolly" userId="3cc0afaf-3fd4-49d4-98eb-f7451fca2ae1" providerId="ADAL" clId="{94CE7E90-974D-42DF-9949-585089C33E15}" dt="2023-11-29T16:39:36.176" v="4562" actId="313"/>
        <pc:sldMkLst>
          <pc:docMk/>
          <pc:sldMk cId="1524652" sldId="293"/>
        </pc:sldMkLst>
      </pc:sldChg>
    </pc:docChg>
  </pc:docChgLst>
  <pc:docChgLst>
    <pc:chgData name="Brian Connolly" userId="3cc0afaf-3fd4-49d4-98eb-f7451fca2ae1" providerId="ADAL" clId="{2ED7052E-DA6C-498A-BF0A-88F2B930C750}"/>
    <pc:docChg chg="undo custSel addSld delSld modSld">
      <pc:chgData name="Brian Connolly" userId="3cc0afaf-3fd4-49d4-98eb-f7451fca2ae1" providerId="ADAL" clId="{2ED7052E-DA6C-498A-BF0A-88F2B930C750}" dt="2024-01-11T19:16:09.617" v="6659" actId="47"/>
      <pc:docMkLst>
        <pc:docMk/>
      </pc:docMkLst>
      <pc:sldChg chg="modSp mod">
        <pc:chgData name="Brian Connolly" userId="3cc0afaf-3fd4-49d4-98eb-f7451fca2ae1" providerId="ADAL" clId="{2ED7052E-DA6C-498A-BF0A-88F2B930C750}" dt="2024-01-11T16:19:56.572" v="771" actId="313"/>
        <pc:sldMkLst>
          <pc:docMk/>
          <pc:sldMk cId="3900127704" sldId="263"/>
        </pc:sldMkLst>
      </pc:sldChg>
      <pc:sldChg chg="del">
        <pc:chgData name="Brian Connolly" userId="3cc0afaf-3fd4-49d4-98eb-f7451fca2ae1" providerId="ADAL" clId="{2ED7052E-DA6C-498A-BF0A-88F2B930C750}" dt="2024-01-11T19:16:07.837" v="6655" actId="47"/>
        <pc:sldMkLst>
          <pc:docMk/>
          <pc:sldMk cId="3666627074" sldId="266"/>
        </pc:sldMkLst>
      </pc:sldChg>
      <pc:sldChg chg="del">
        <pc:chgData name="Brian Connolly" userId="3cc0afaf-3fd4-49d4-98eb-f7451fca2ae1" providerId="ADAL" clId="{2ED7052E-DA6C-498A-BF0A-88F2B930C750}" dt="2024-01-11T19:16:07.666" v="6654" actId="47"/>
        <pc:sldMkLst>
          <pc:docMk/>
          <pc:sldMk cId="2890732495" sldId="269"/>
        </pc:sldMkLst>
      </pc:sldChg>
      <pc:sldChg chg="del">
        <pc:chgData name="Brian Connolly" userId="3cc0afaf-3fd4-49d4-98eb-f7451fca2ae1" providerId="ADAL" clId="{2ED7052E-DA6C-498A-BF0A-88F2B930C750}" dt="2024-01-11T19:16:08.038" v="6656" actId="47"/>
        <pc:sldMkLst>
          <pc:docMk/>
          <pc:sldMk cId="2070366301" sldId="270"/>
        </pc:sldMkLst>
      </pc:sldChg>
      <pc:sldChg chg="del">
        <pc:chgData name="Brian Connolly" userId="3cc0afaf-3fd4-49d4-98eb-f7451fca2ae1" providerId="ADAL" clId="{2ED7052E-DA6C-498A-BF0A-88F2B930C750}" dt="2024-01-11T19:16:07.405" v="6653" actId="47"/>
        <pc:sldMkLst>
          <pc:docMk/>
          <pc:sldMk cId="715492939" sldId="273"/>
        </pc:sldMkLst>
      </pc:sldChg>
      <pc:sldChg chg="del">
        <pc:chgData name="Brian Connolly" userId="3cc0afaf-3fd4-49d4-98eb-f7451fca2ae1" providerId="ADAL" clId="{2ED7052E-DA6C-498A-BF0A-88F2B930C750}" dt="2024-01-11T19:16:03.838" v="6647" actId="47"/>
        <pc:sldMkLst>
          <pc:docMk/>
          <pc:sldMk cId="1958539412" sldId="283"/>
        </pc:sldMkLst>
      </pc:sldChg>
      <pc:sldChg chg="del">
        <pc:chgData name="Brian Connolly" userId="3cc0afaf-3fd4-49d4-98eb-f7451fca2ae1" providerId="ADAL" clId="{2ED7052E-DA6C-498A-BF0A-88F2B930C750}" dt="2024-01-11T19:16:09.617" v="6659" actId="47"/>
        <pc:sldMkLst>
          <pc:docMk/>
          <pc:sldMk cId="570821271" sldId="284"/>
        </pc:sldMkLst>
      </pc:sldChg>
      <pc:sldChg chg="del">
        <pc:chgData name="Brian Connolly" userId="3cc0afaf-3fd4-49d4-98eb-f7451fca2ae1" providerId="ADAL" clId="{2ED7052E-DA6C-498A-BF0A-88F2B930C750}" dt="2024-01-11T19:16:06.739" v="6650" actId="47"/>
        <pc:sldMkLst>
          <pc:docMk/>
          <pc:sldMk cId="2376250310" sldId="286"/>
        </pc:sldMkLst>
      </pc:sldChg>
      <pc:sldChg chg="del">
        <pc:chgData name="Brian Connolly" userId="3cc0afaf-3fd4-49d4-98eb-f7451fca2ae1" providerId="ADAL" clId="{2ED7052E-DA6C-498A-BF0A-88F2B930C750}" dt="2024-01-11T19:16:06.186" v="6649" actId="47"/>
        <pc:sldMkLst>
          <pc:docMk/>
          <pc:sldMk cId="2951854945" sldId="287"/>
        </pc:sldMkLst>
      </pc:sldChg>
      <pc:sldChg chg="del">
        <pc:chgData name="Brian Connolly" userId="3cc0afaf-3fd4-49d4-98eb-f7451fca2ae1" providerId="ADAL" clId="{2ED7052E-DA6C-498A-BF0A-88F2B930C750}" dt="2024-01-11T19:16:07.043" v="6651" actId="47"/>
        <pc:sldMkLst>
          <pc:docMk/>
          <pc:sldMk cId="4236084148" sldId="288"/>
        </pc:sldMkLst>
      </pc:sldChg>
      <pc:sldChg chg="del">
        <pc:chgData name="Brian Connolly" userId="3cc0afaf-3fd4-49d4-98eb-f7451fca2ae1" providerId="ADAL" clId="{2ED7052E-DA6C-498A-BF0A-88F2B930C750}" dt="2024-01-11T19:16:07.228" v="6652" actId="47"/>
        <pc:sldMkLst>
          <pc:docMk/>
          <pc:sldMk cId="3960523515" sldId="289"/>
        </pc:sldMkLst>
      </pc:sldChg>
      <pc:sldChg chg="del">
        <pc:chgData name="Brian Connolly" userId="3cc0afaf-3fd4-49d4-98eb-f7451fca2ae1" providerId="ADAL" clId="{2ED7052E-DA6C-498A-BF0A-88F2B930C750}" dt="2024-01-11T19:16:04.444" v="6648" actId="47"/>
        <pc:sldMkLst>
          <pc:docMk/>
          <pc:sldMk cId="3453689275" sldId="291"/>
        </pc:sldMkLst>
      </pc:sldChg>
      <pc:sldChg chg="del">
        <pc:chgData name="Brian Connolly" userId="3cc0afaf-3fd4-49d4-98eb-f7451fca2ae1" providerId="ADAL" clId="{2ED7052E-DA6C-498A-BF0A-88F2B930C750}" dt="2024-01-11T19:16:08.912" v="6658" actId="47"/>
        <pc:sldMkLst>
          <pc:docMk/>
          <pc:sldMk cId="477637485" sldId="292"/>
        </pc:sldMkLst>
      </pc:sldChg>
      <pc:sldChg chg="del">
        <pc:chgData name="Brian Connolly" userId="3cc0afaf-3fd4-49d4-98eb-f7451fca2ae1" providerId="ADAL" clId="{2ED7052E-DA6C-498A-BF0A-88F2B930C750}" dt="2024-01-11T19:16:08.245" v="6657" actId="47"/>
        <pc:sldMkLst>
          <pc:docMk/>
          <pc:sldMk cId="1524652" sldId="293"/>
        </pc:sldMkLst>
      </pc:sldChg>
      <pc:sldChg chg="addSp delSp modSp add mod">
        <pc:chgData name="Brian Connolly" userId="3cc0afaf-3fd4-49d4-98eb-f7451fca2ae1" providerId="ADAL" clId="{2ED7052E-DA6C-498A-BF0A-88F2B930C750}" dt="2024-01-11T16:34:11.499" v="1153" actId="20577"/>
        <pc:sldMkLst>
          <pc:docMk/>
          <pc:sldMk cId="774334366" sldId="294"/>
        </pc:sldMkLst>
      </pc:sldChg>
      <pc:sldChg chg="modSp add mod">
        <pc:chgData name="Brian Connolly" userId="3cc0afaf-3fd4-49d4-98eb-f7451fca2ae1" providerId="ADAL" clId="{2ED7052E-DA6C-498A-BF0A-88F2B930C750}" dt="2024-01-11T16:37:30.043" v="1539" actId="948"/>
        <pc:sldMkLst>
          <pc:docMk/>
          <pc:sldMk cId="2959995407" sldId="295"/>
        </pc:sldMkLst>
      </pc:sldChg>
      <pc:sldChg chg="addSp delSp modSp add mod">
        <pc:chgData name="Brian Connolly" userId="3cc0afaf-3fd4-49d4-98eb-f7451fca2ae1" providerId="ADAL" clId="{2ED7052E-DA6C-498A-BF0A-88F2B930C750}" dt="2024-01-11T16:47:14.356" v="1915" actId="948"/>
        <pc:sldMkLst>
          <pc:docMk/>
          <pc:sldMk cId="3543890376" sldId="296"/>
        </pc:sldMkLst>
      </pc:sldChg>
      <pc:sldChg chg="addSp delSp modSp add mod">
        <pc:chgData name="Brian Connolly" userId="3cc0afaf-3fd4-49d4-98eb-f7451fca2ae1" providerId="ADAL" clId="{2ED7052E-DA6C-498A-BF0A-88F2B930C750}" dt="2024-01-11T16:52:29.055" v="2262" actId="313"/>
        <pc:sldMkLst>
          <pc:docMk/>
          <pc:sldMk cId="4046013673" sldId="297"/>
        </pc:sldMkLst>
      </pc:sldChg>
      <pc:sldChg chg="addSp delSp modSp add mod">
        <pc:chgData name="Brian Connolly" userId="3cc0afaf-3fd4-49d4-98eb-f7451fca2ae1" providerId="ADAL" clId="{2ED7052E-DA6C-498A-BF0A-88F2B930C750}" dt="2024-01-11T17:00:27.607" v="2616" actId="478"/>
        <pc:sldMkLst>
          <pc:docMk/>
          <pc:sldMk cId="1341713245" sldId="298"/>
        </pc:sldMkLst>
      </pc:sldChg>
      <pc:sldChg chg="addSp delSp modSp add mod">
        <pc:chgData name="Brian Connolly" userId="3cc0afaf-3fd4-49d4-98eb-f7451fca2ae1" providerId="ADAL" clId="{2ED7052E-DA6C-498A-BF0A-88F2B930C750}" dt="2024-01-11T17:02:44.388" v="2889" actId="478"/>
        <pc:sldMkLst>
          <pc:docMk/>
          <pc:sldMk cId="388351441" sldId="299"/>
        </pc:sldMkLst>
      </pc:sldChg>
      <pc:sldChg chg="addSp delSp modSp add mod">
        <pc:chgData name="Brian Connolly" userId="3cc0afaf-3fd4-49d4-98eb-f7451fca2ae1" providerId="ADAL" clId="{2ED7052E-DA6C-498A-BF0A-88F2B930C750}" dt="2024-01-11T17:05:41.281" v="3100" actId="14100"/>
        <pc:sldMkLst>
          <pc:docMk/>
          <pc:sldMk cId="1065525010" sldId="300"/>
        </pc:sldMkLst>
      </pc:sldChg>
      <pc:sldChg chg="addSp delSp modSp add mod">
        <pc:chgData name="Brian Connolly" userId="3cc0afaf-3fd4-49d4-98eb-f7451fca2ae1" providerId="ADAL" clId="{2ED7052E-DA6C-498A-BF0A-88F2B930C750}" dt="2024-01-11T17:15:16.029" v="3645" actId="207"/>
        <pc:sldMkLst>
          <pc:docMk/>
          <pc:sldMk cId="1030790241" sldId="301"/>
        </pc:sldMkLst>
      </pc:sldChg>
      <pc:sldChg chg="addSp delSp modSp add mod">
        <pc:chgData name="Brian Connolly" userId="3cc0afaf-3fd4-49d4-98eb-f7451fca2ae1" providerId="ADAL" clId="{2ED7052E-DA6C-498A-BF0A-88F2B930C750}" dt="2024-01-11T17:19:46.715" v="3789" actId="14100"/>
        <pc:sldMkLst>
          <pc:docMk/>
          <pc:sldMk cId="324634911" sldId="302"/>
        </pc:sldMkLst>
      </pc:sldChg>
      <pc:sldChg chg="addSp delSp modSp add mod">
        <pc:chgData name="Brian Connolly" userId="3cc0afaf-3fd4-49d4-98eb-f7451fca2ae1" providerId="ADAL" clId="{2ED7052E-DA6C-498A-BF0A-88F2B930C750}" dt="2024-01-11T17:27:08.716" v="4094" actId="478"/>
        <pc:sldMkLst>
          <pc:docMk/>
          <pc:sldMk cId="4235217261" sldId="303"/>
        </pc:sldMkLst>
      </pc:sldChg>
      <pc:sldChg chg="addSp delSp modSp add mod">
        <pc:chgData name="Brian Connolly" userId="3cc0afaf-3fd4-49d4-98eb-f7451fca2ae1" providerId="ADAL" clId="{2ED7052E-DA6C-498A-BF0A-88F2B930C750}" dt="2024-01-11T17:30:35.079" v="4488" actId="1076"/>
        <pc:sldMkLst>
          <pc:docMk/>
          <pc:sldMk cId="2876905815" sldId="304"/>
        </pc:sldMkLst>
      </pc:sldChg>
      <pc:sldChg chg="addSp delSp modSp add mod">
        <pc:chgData name="Brian Connolly" userId="3cc0afaf-3fd4-49d4-98eb-f7451fca2ae1" providerId="ADAL" clId="{2ED7052E-DA6C-498A-BF0A-88F2B930C750}" dt="2024-01-11T17:37:39.468" v="4956" actId="207"/>
        <pc:sldMkLst>
          <pc:docMk/>
          <pc:sldMk cId="2878686310" sldId="305"/>
        </pc:sldMkLst>
      </pc:sldChg>
      <pc:sldChg chg="addSp delSp modSp add mod">
        <pc:chgData name="Brian Connolly" userId="3cc0afaf-3fd4-49d4-98eb-f7451fca2ae1" providerId="ADAL" clId="{2ED7052E-DA6C-498A-BF0A-88F2B930C750}" dt="2024-01-11T17:43:02.698" v="5393" actId="313"/>
        <pc:sldMkLst>
          <pc:docMk/>
          <pc:sldMk cId="1433870646" sldId="306"/>
        </pc:sldMkLst>
      </pc:sldChg>
      <pc:sldChg chg="addSp delSp modSp add mod">
        <pc:chgData name="Brian Connolly" userId="3cc0afaf-3fd4-49d4-98eb-f7451fca2ae1" providerId="ADAL" clId="{2ED7052E-DA6C-498A-BF0A-88F2B930C750}" dt="2024-01-11T17:49:45.962" v="5541" actId="5793"/>
        <pc:sldMkLst>
          <pc:docMk/>
          <pc:sldMk cId="2440244688" sldId="307"/>
        </pc:sldMkLst>
      </pc:sldChg>
      <pc:sldChg chg="addSp delSp modSp add mod">
        <pc:chgData name="Brian Connolly" userId="3cc0afaf-3fd4-49d4-98eb-f7451fca2ae1" providerId="ADAL" clId="{2ED7052E-DA6C-498A-BF0A-88F2B930C750}" dt="2024-01-11T19:14:32.118" v="6646" actId="167"/>
        <pc:sldMkLst>
          <pc:docMk/>
          <pc:sldMk cId="606730675" sldId="308"/>
        </pc:sldMkLst>
      </pc:sldChg>
      <pc:sldChg chg="addSp delSp modSp add mod">
        <pc:chgData name="Brian Connolly" userId="3cc0afaf-3fd4-49d4-98eb-f7451fca2ae1" providerId="ADAL" clId="{2ED7052E-DA6C-498A-BF0A-88F2B930C750}" dt="2024-01-11T17:52:58.254" v="5929" actId="20577"/>
        <pc:sldMkLst>
          <pc:docMk/>
          <pc:sldMk cId="2532096113" sldId="309"/>
        </pc:sldMkLst>
      </pc:sldChg>
      <pc:sldChg chg="addSp delSp modSp add mod">
        <pc:chgData name="Brian Connolly" userId="3cc0afaf-3fd4-49d4-98eb-f7451fca2ae1" providerId="ADAL" clId="{2ED7052E-DA6C-498A-BF0A-88F2B930C750}" dt="2024-01-11T17:55:56.796" v="6234" actId="478"/>
        <pc:sldMkLst>
          <pc:docMk/>
          <pc:sldMk cId="3399974205" sldId="310"/>
        </pc:sldMkLst>
      </pc:sldChg>
    </pc:docChg>
  </pc:docChgLst>
  <pc:docChgLst>
    <pc:chgData name="Brian Connolly" userId="3cc0afaf-3fd4-49d4-98eb-f7451fca2ae1" providerId="ADAL" clId="{7CAD4906-F8B0-4041-B0DD-61CFC41B5CDF}"/>
    <pc:docChg chg="undo custSel addSld delSld modSld">
      <pc:chgData name="Brian Connolly" userId="3cc0afaf-3fd4-49d4-98eb-f7451fca2ae1" providerId="ADAL" clId="{7CAD4906-F8B0-4041-B0DD-61CFC41B5CDF}" dt="2024-08-28T00:53:25.130" v="31" actId="2696"/>
      <pc:docMkLst>
        <pc:docMk/>
      </pc:docMkLst>
      <pc:sldChg chg="modSp mod">
        <pc:chgData name="Brian Connolly" userId="3cc0afaf-3fd4-49d4-98eb-f7451fca2ae1" providerId="ADAL" clId="{7CAD4906-F8B0-4041-B0DD-61CFC41B5CDF}" dt="2024-08-28T00:49:23.169" v="9" actId="20577"/>
        <pc:sldMkLst>
          <pc:docMk/>
          <pc:sldMk cId="2936975932" sldId="316"/>
        </pc:sldMkLst>
      </pc:sldChg>
      <pc:sldChg chg="modSp mod">
        <pc:chgData name="Brian Connolly" userId="3cc0afaf-3fd4-49d4-98eb-f7451fca2ae1" providerId="ADAL" clId="{7CAD4906-F8B0-4041-B0DD-61CFC41B5CDF}" dt="2024-08-28T00:50:23.322" v="15" actId="207"/>
        <pc:sldMkLst>
          <pc:docMk/>
          <pc:sldMk cId="4294363022" sldId="317"/>
        </pc:sldMkLst>
      </pc:sldChg>
      <pc:sldChg chg="modSp mod">
        <pc:chgData name="Brian Connolly" userId="3cc0afaf-3fd4-49d4-98eb-f7451fca2ae1" providerId="ADAL" clId="{7CAD4906-F8B0-4041-B0DD-61CFC41B5CDF}" dt="2024-08-28T00:51:06.453" v="19" actId="20577"/>
        <pc:sldMkLst>
          <pc:docMk/>
          <pc:sldMk cId="1535547761" sldId="318"/>
        </pc:sldMkLst>
      </pc:sldChg>
      <pc:sldChg chg="modSp mod">
        <pc:chgData name="Brian Connolly" userId="3cc0afaf-3fd4-49d4-98eb-f7451fca2ae1" providerId="ADAL" clId="{7CAD4906-F8B0-4041-B0DD-61CFC41B5CDF}" dt="2024-08-28T00:41:00.656" v="1" actId="255"/>
        <pc:sldMkLst>
          <pc:docMk/>
          <pc:sldMk cId="276367505" sldId="323"/>
        </pc:sldMkLst>
      </pc:sldChg>
      <pc:sldChg chg="modSp del mod">
        <pc:chgData name="Brian Connolly" userId="3cc0afaf-3fd4-49d4-98eb-f7451fca2ae1" providerId="ADAL" clId="{7CAD4906-F8B0-4041-B0DD-61CFC41B5CDF}" dt="2024-08-28T00:53:25.130" v="31" actId="2696"/>
        <pc:sldMkLst>
          <pc:docMk/>
          <pc:sldMk cId="3558010212" sldId="328"/>
        </pc:sldMkLst>
      </pc:sldChg>
      <pc:sldChg chg="modSp add mod">
        <pc:chgData name="Brian Connolly" userId="3cc0afaf-3fd4-49d4-98eb-f7451fca2ae1" providerId="ADAL" clId="{7CAD4906-F8B0-4041-B0DD-61CFC41B5CDF}" dt="2024-08-28T00:53:21.384" v="30"/>
        <pc:sldMkLst>
          <pc:docMk/>
          <pc:sldMk cId="3599080744" sldId="332"/>
        </pc:sldMkLst>
      </pc:sldChg>
    </pc:docChg>
  </pc:docChgLst>
  <pc:docChgLst>
    <pc:chgData name="Brian Connolly" userId="3cc0afaf-3fd4-49d4-98eb-f7451fca2ae1" providerId="ADAL" clId="{A1C0D5FF-0EF5-40F8-9C93-E20F681614C4}"/>
    <pc:docChg chg="undo custSel modSld">
      <pc:chgData name="Brian Connolly" userId="3cc0afaf-3fd4-49d4-98eb-f7451fca2ae1" providerId="ADAL" clId="{A1C0D5FF-0EF5-40F8-9C93-E20F681614C4}" dt="2023-11-22T21:34:04.180" v="835" actId="313"/>
      <pc:docMkLst>
        <pc:docMk/>
      </pc:docMkLst>
      <pc:sldChg chg="addSp delSp modSp mod">
        <pc:chgData name="Brian Connolly" userId="3cc0afaf-3fd4-49d4-98eb-f7451fca2ae1" providerId="ADAL" clId="{A1C0D5FF-0EF5-40F8-9C93-E20F681614C4}" dt="2023-11-21T17:25:41.015" v="125" actId="6549"/>
        <pc:sldMkLst>
          <pc:docMk/>
          <pc:sldMk cId="2169450090" sldId="257"/>
        </pc:sldMkLst>
      </pc:sldChg>
      <pc:sldChg chg="modSp mod">
        <pc:chgData name="Brian Connolly" userId="3cc0afaf-3fd4-49d4-98eb-f7451fca2ae1" providerId="ADAL" clId="{A1C0D5FF-0EF5-40F8-9C93-E20F681614C4}" dt="2023-11-22T21:34:04.180" v="835" actId="313"/>
        <pc:sldMkLst>
          <pc:docMk/>
          <pc:sldMk cId="3900127704" sldId="263"/>
        </pc:sldMkLst>
      </pc:sldChg>
    </pc:docChg>
  </pc:docChgLst>
  <pc:docChgLst>
    <pc:chgData name="Brian Connolly" userId="3cc0afaf-3fd4-49d4-98eb-f7451fca2ae1" providerId="ADAL" clId="{84CB09C3-FD0D-4F1D-B85E-38B8EEB30081}"/>
    <pc:docChg chg="undo redo custSel modSld modMainMaster">
      <pc:chgData name="Brian Connolly" userId="3cc0afaf-3fd4-49d4-98eb-f7451fca2ae1" providerId="ADAL" clId="{84CB09C3-FD0D-4F1D-B85E-38B8EEB30081}" dt="2024-02-01T20:11:57.496" v="425" actId="20577"/>
      <pc:docMkLst>
        <pc:docMk/>
      </pc:docMkLst>
      <pc:sldChg chg="delSp modSp mod">
        <pc:chgData name="Brian Connolly" userId="3cc0afaf-3fd4-49d4-98eb-f7451fca2ae1" providerId="ADAL" clId="{84CB09C3-FD0D-4F1D-B85E-38B8EEB30081}" dt="2024-01-30T22:13:27.774" v="13" actId="403"/>
        <pc:sldMkLst>
          <pc:docMk/>
          <pc:sldMk cId="774334366" sldId="294"/>
        </pc:sldMkLst>
      </pc:sldChg>
      <pc:sldChg chg="addSp delSp modSp mod">
        <pc:chgData name="Brian Connolly" userId="3cc0afaf-3fd4-49d4-98eb-f7451fca2ae1" providerId="ADAL" clId="{84CB09C3-FD0D-4F1D-B85E-38B8EEB30081}" dt="2024-02-01T19:57:26.493" v="401" actId="20577"/>
        <pc:sldMkLst>
          <pc:docMk/>
          <pc:sldMk cId="1786372453" sldId="309"/>
        </pc:sldMkLst>
      </pc:sldChg>
      <pc:sldChg chg="delSp modSp mod">
        <pc:chgData name="Brian Connolly" userId="3cc0afaf-3fd4-49d4-98eb-f7451fca2ae1" providerId="ADAL" clId="{84CB09C3-FD0D-4F1D-B85E-38B8EEB30081}" dt="2024-01-31T19:46:11.331" v="28" actId="1076"/>
        <pc:sldMkLst>
          <pc:docMk/>
          <pc:sldMk cId="1232172857" sldId="310"/>
        </pc:sldMkLst>
      </pc:sldChg>
      <pc:sldChg chg="delSp modSp mod">
        <pc:chgData name="Brian Connolly" userId="3cc0afaf-3fd4-49d4-98eb-f7451fca2ae1" providerId="ADAL" clId="{84CB09C3-FD0D-4F1D-B85E-38B8EEB30081}" dt="2024-01-31T19:47:08.745" v="58" actId="20577"/>
        <pc:sldMkLst>
          <pc:docMk/>
          <pc:sldMk cId="1640472341" sldId="311"/>
        </pc:sldMkLst>
      </pc:sldChg>
      <pc:sldChg chg="delSp modSp mod">
        <pc:chgData name="Brian Connolly" userId="3cc0afaf-3fd4-49d4-98eb-f7451fca2ae1" providerId="ADAL" clId="{84CB09C3-FD0D-4F1D-B85E-38B8EEB30081}" dt="2024-01-31T19:49:36.156" v="205" actId="20577"/>
        <pc:sldMkLst>
          <pc:docMk/>
          <pc:sldMk cId="2478900654" sldId="312"/>
        </pc:sldMkLst>
      </pc:sldChg>
      <pc:sldChg chg="delSp modSp mod">
        <pc:chgData name="Brian Connolly" userId="3cc0afaf-3fd4-49d4-98eb-f7451fca2ae1" providerId="ADAL" clId="{84CB09C3-FD0D-4F1D-B85E-38B8EEB30081}" dt="2024-01-31T19:58:02.727" v="302" actId="20577"/>
        <pc:sldMkLst>
          <pc:docMk/>
          <pc:sldMk cId="1097741239" sldId="313"/>
        </pc:sldMkLst>
      </pc:sldChg>
      <pc:sldChg chg="delSp modSp mod">
        <pc:chgData name="Brian Connolly" userId="3cc0afaf-3fd4-49d4-98eb-f7451fca2ae1" providerId="ADAL" clId="{84CB09C3-FD0D-4F1D-B85E-38B8EEB30081}" dt="2024-02-01T20:11:57.496" v="425" actId="20577"/>
        <pc:sldMkLst>
          <pc:docMk/>
          <pc:sldMk cId="1470512102" sldId="314"/>
        </pc:sldMkLst>
      </pc:sldChg>
      <pc:sldChg chg="delSp mod">
        <pc:chgData name="Brian Connolly" userId="3cc0afaf-3fd4-49d4-98eb-f7451fca2ae1" providerId="ADAL" clId="{84CB09C3-FD0D-4F1D-B85E-38B8EEB30081}" dt="2024-01-30T22:14:01.400" v="22" actId="478"/>
        <pc:sldMkLst>
          <pc:docMk/>
          <pc:sldMk cId="2936975932" sldId="316"/>
        </pc:sldMkLst>
      </pc:sldChg>
      <pc:sldChg chg="delSp mod">
        <pc:chgData name="Brian Connolly" userId="3cc0afaf-3fd4-49d4-98eb-f7451fca2ae1" providerId="ADAL" clId="{84CB09C3-FD0D-4F1D-B85E-38B8EEB30081}" dt="2024-01-30T22:14:03.846" v="23" actId="478"/>
        <pc:sldMkLst>
          <pc:docMk/>
          <pc:sldMk cId="4294363022" sldId="317"/>
        </pc:sldMkLst>
      </pc:sldChg>
      <pc:sldChg chg="delSp mod">
        <pc:chgData name="Brian Connolly" userId="3cc0afaf-3fd4-49d4-98eb-f7451fca2ae1" providerId="ADAL" clId="{84CB09C3-FD0D-4F1D-B85E-38B8EEB30081}" dt="2024-01-30T22:14:06.019" v="24" actId="478"/>
        <pc:sldMkLst>
          <pc:docMk/>
          <pc:sldMk cId="1535547761" sldId="318"/>
        </pc:sldMkLst>
      </pc:sldChg>
      <pc:sldMasterChg chg="modSldLayout">
        <pc:chgData name="Brian Connolly" userId="3cc0afaf-3fd4-49d4-98eb-f7451fca2ae1" providerId="ADAL" clId="{84CB09C3-FD0D-4F1D-B85E-38B8EEB30081}" dt="2024-01-30T22:01:25.350" v="2" actId="404"/>
        <pc:sldMasterMkLst>
          <pc:docMk/>
          <pc:sldMasterMk cId="4131813110" sldId="2147483648"/>
        </pc:sldMasterMkLst>
        <pc:sldLayoutChg chg="addSp modSp mod">
          <pc:chgData name="Brian Connolly" userId="3cc0afaf-3fd4-49d4-98eb-f7451fca2ae1" providerId="ADAL" clId="{84CB09C3-FD0D-4F1D-B85E-38B8EEB30081}" dt="2024-01-30T22:01:25.350" v="2" actId="404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CEC183F4-0598-4DB5-9C91-782D0481C430}"/>
    <pc:docChg chg="undo custSel modSld modMainMaster">
      <pc:chgData name="Brian Connolly" userId="3cc0afaf-3fd4-49d4-98eb-f7451fca2ae1" providerId="ADAL" clId="{CEC183F4-0598-4DB5-9C91-782D0481C430}" dt="2024-02-08T20:22:35.838" v="347" actId="404"/>
      <pc:docMkLst>
        <pc:docMk/>
      </pc:docMkLst>
      <pc:sldChg chg="modSp mod">
        <pc:chgData name="Brian Connolly" userId="3cc0afaf-3fd4-49d4-98eb-f7451fca2ae1" providerId="ADAL" clId="{CEC183F4-0598-4DB5-9C91-782D0481C430}" dt="2024-02-05T18:23:44.563" v="3" actId="404"/>
        <pc:sldMkLst>
          <pc:docMk/>
          <pc:sldMk cId="774334366" sldId="294"/>
        </pc:sldMkLst>
      </pc:sldChg>
      <pc:sldChg chg="modSp mod">
        <pc:chgData name="Brian Connolly" userId="3cc0afaf-3fd4-49d4-98eb-f7451fca2ae1" providerId="ADAL" clId="{CEC183F4-0598-4DB5-9C91-782D0481C430}" dt="2024-02-05T18:23:48.222" v="4" actId="404"/>
        <pc:sldMkLst>
          <pc:docMk/>
          <pc:sldMk cId="1786372453" sldId="309"/>
        </pc:sldMkLst>
      </pc:sldChg>
      <pc:sldChg chg="modSp mod">
        <pc:chgData name="Brian Connolly" userId="3cc0afaf-3fd4-49d4-98eb-f7451fca2ae1" providerId="ADAL" clId="{CEC183F4-0598-4DB5-9C91-782D0481C430}" dt="2024-02-05T18:23:51.236" v="5" actId="404"/>
        <pc:sldMkLst>
          <pc:docMk/>
          <pc:sldMk cId="1232172857" sldId="310"/>
        </pc:sldMkLst>
      </pc:sldChg>
      <pc:sldChg chg="modSp mod">
        <pc:chgData name="Brian Connolly" userId="3cc0afaf-3fd4-49d4-98eb-f7451fca2ae1" providerId="ADAL" clId="{CEC183F4-0598-4DB5-9C91-782D0481C430}" dt="2024-02-05T18:23:54.485" v="6" actId="404"/>
        <pc:sldMkLst>
          <pc:docMk/>
          <pc:sldMk cId="1640472341" sldId="311"/>
        </pc:sldMkLst>
      </pc:sldChg>
      <pc:sldChg chg="modSp mod">
        <pc:chgData name="Brian Connolly" userId="3cc0afaf-3fd4-49d4-98eb-f7451fca2ae1" providerId="ADAL" clId="{CEC183F4-0598-4DB5-9C91-782D0481C430}" dt="2024-02-05T18:23:57.963" v="7" actId="404"/>
        <pc:sldMkLst>
          <pc:docMk/>
          <pc:sldMk cId="2478900654" sldId="312"/>
        </pc:sldMkLst>
      </pc:sldChg>
      <pc:sldChg chg="modSp mod">
        <pc:chgData name="Brian Connolly" userId="3cc0afaf-3fd4-49d4-98eb-f7451fca2ae1" providerId="ADAL" clId="{CEC183F4-0598-4DB5-9C91-782D0481C430}" dt="2024-02-05T18:24:00.931" v="8" actId="404"/>
        <pc:sldMkLst>
          <pc:docMk/>
          <pc:sldMk cId="1097741239" sldId="313"/>
        </pc:sldMkLst>
      </pc:sldChg>
      <pc:sldChg chg="modSp mod">
        <pc:chgData name="Brian Connolly" userId="3cc0afaf-3fd4-49d4-98eb-f7451fca2ae1" providerId="ADAL" clId="{CEC183F4-0598-4DB5-9C91-782D0481C430}" dt="2024-02-05T18:24:04.771" v="9" actId="404"/>
        <pc:sldMkLst>
          <pc:docMk/>
          <pc:sldMk cId="1470512102" sldId="314"/>
        </pc:sldMkLst>
      </pc:sldChg>
      <pc:sldChg chg="modSp mod">
        <pc:chgData name="Brian Connolly" userId="3cc0afaf-3fd4-49d4-98eb-f7451fca2ae1" providerId="ADAL" clId="{CEC183F4-0598-4DB5-9C91-782D0481C430}" dt="2024-02-05T18:24:07.813" v="10" actId="404"/>
        <pc:sldMkLst>
          <pc:docMk/>
          <pc:sldMk cId="2936975932" sldId="316"/>
        </pc:sldMkLst>
      </pc:sldChg>
      <pc:sldChg chg="modSp mod">
        <pc:chgData name="Brian Connolly" userId="3cc0afaf-3fd4-49d4-98eb-f7451fca2ae1" providerId="ADAL" clId="{CEC183F4-0598-4DB5-9C91-782D0481C430}" dt="2024-02-06T15:09:41.203" v="340"/>
        <pc:sldMkLst>
          <pc:docMk/>
          <pc:sldMk cId="4294363022" sldId="317"/>
        </pc:sldMkLst>
      </pc:sldChg>
      <pc:sldChg chg="modSp mod">
        <pc:chgData name="Brian Connolly" userId="3cc0afaf-3fd4-49d4-98eb-f7451fca2ae1" providerId="ADAL" clId="{CEC183F4-0598-4DB5-9C91-782D0481C430}" dt="2024-02-06T15:09:29.424" v="339" actId="6549"/>
        <pc:sldMkLst>
          <pc:docMk/>
          <pc:sldMk cId="1535547761" sldId="318"/>
        </pc:sldMkLst>
      </pc:sldChg>
      <pc:sldMasterChg chg="modSldLayout">
        <pc:chgData name="Brian Connolly" userId="3cc0afaf-3fd4-49d4-98eb-f7451fca2ae1" providerId="ADAL" clId="{CEC183F4-0598-4DB5-9C91-782D0481C430}" dt="2024-02-08T20:22:35.838" v="347" actId="404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CEC183F4-0598-4DB5-9C91-782D0481C430}" dt="2024-02-08T20:22:35.838" v="347" actId="404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Terbish Tsendsuren" userId="S::tsendsuren@un.org::01ac52e2-acaa-4e6f-bbf6-c264e303a0e6" providerId="AD" clId="Web-{1E5724E6-59CB-1AB4-427F-83729D0C27AD}"/>
    <pc:docChg chg="modSld">
      <pc:chgData name="Terbish Tsendsuren" userId="S::tsendsuren@un.org::01ac52e2-acaa-4e6f-bbf6-c264e303a0e6" providerId="AD" clId="Web-{1E5724E6-59CB-1AB4-427F-83729D0C27AD}" dt="2024-10-17T21:58:30.725" v="55" actId="20577"/>
      <pc:docMkLst>
        <pc:docMk/>
      </pc:docMkLst>
      <pc:sldChg chg="modSp">
        <pc:chgData name="Terbish Tsendsuren" userId="S::tsendsuren@un.org::01ac52e2-acaa-4e6f-bbf6-c264e303a0e6" providerId="AD" clId="Web-{1E5724E6-59CB-1AB4-427F-83729D0C27AD}" dt="2024-10-17T21:58:30.725" v="55" actId="20577"/>
        <pc:sldMkLst>
          <pc:docMk/>
          <pc:sldMk cId="1535547761" sldId="318"/>
        </pc:sldMkLst>
      </pc:sldChg>
      <pc:sldChg chg="addSp delSp modSp">
        <pc:chgData name="Terbish Tsendsuren" userId="S::tsendsuren@un.org::01ac52e2-acaa-4e6f-bbf6-c264e303a0e6" providerId="AD" clId="Web-{1E5724E6-59CB-1AB4-427F-83729D0C27AD}" dt="2024-10-17T21:57:58.333" v="52"/>
        <pc:sldMkLst>
          <pc:docMk/>
          <pc:sldMk cId="172835963" sldId="395"/>
        </pc:sldMkLst>
      </pc:sldChg>
    </pc:docChg>
  </pc:docChgLst>
  <pc:docChgLst>
    <pc:chgData name="Brian Connolly" userId="3cc0afaf-3fd4-49d4-98eb-f7451fca2ae1" providerId="ADAL" clId="{17BE97D2-9D37-40CB-AA53-600BED384315}"/>
    <pc:docChg chg="undo custSel addSld delSld modSld sldOrd">
      <pc:chgData name="Brian Connolly" userId="3cc0afaf-3fd4-49d4-98eb-f7451fca2ae1" providerId="ADAL" clId="{17BE97D2-9D37-40CB-AA53-600BED384315}" dt="2023-11-15T23:56:43.669" v="8519" actId="20577"/>
      <pc:docMkLst>
        <pc:docMk/>
      </pc:docMkLst>
      <pc:sldChg chg="modSp mod">
        <pc:chgData name="Brian Connolly" userId="3cc0afaf-3fd4-49d4-98eb-f7451fca2ae1" providerId="ADAL" clId="{17BE97D2-9D37-40CB-AA53-600BED384315}" dt="2023-11-14T21:29:43.752" v="3096" actId="20577"/>
        <pc:sldMkLst>
          <pc:docMk/>
          <pc:sldMk cId="1540209616" sldId="256"/>
        </pc:sldMkLst>
      </pc:sldChg>
      <pc:sldChg chg="addSp delSp modSp mod ord">
        <pc:chgData name="Brian Connolly" userId="3cc0afaf-3fd4-49d4-98eb-f7451fca2ae1" providerId="ADAL" clId="{17BE97D2-9D37-40CB-AA53-600BED384315}" dt="2023-11-15T22:24:37.122" v="3154"/>
        <pc:sldMkLst>
          <pc:docMk/>
          <pc:sldMk cId="2169450090" sldId="257"/>
        </pc:sldMkLst>
      </pc:sldChg>
      <pc:sldChg chg="addSp delSp modSp mod">
        <pc:chgData name="Brian Connolly" userId="3cc0afaf-3fd4-49d4-98eb-f7451fca2ae1" providerId="ADAL" clId="{17BE97D2-9D37-40CB-AA53-600BED384315}" dt="2023-11-15T22:37:37.842" v="3458" actId="404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17BE97D2-9D37-40CB-AA53-600BED384315}" dt="2023-11-15T22:46:19.311" v="3895" actId="207"/>
        <pc:sldMkLst>
          <pc:docMk/>
          <pc:sldMk cId="3146518730" sldId="260"/>
        </pc:sldMkLst>
      </pc:sldChg>
      <pc:sldChg chg="addSp delSp modSp mod">
        <pc:chgData name="Brian Connolly" userId="3cc0afaf-3fd4-49d4-98eb-f7451fca2ae1" providerId="ADAL" clId="{17BE97D2-9D37-40CB-AA53-600BED384315}" dt="2023-11-15T22:53:46.819" v="4276" actId="20577"/>
        <pc:sldMkLst>
          <pc:docMk/>
          <pc:sldMk cId="2476858360" sldId="261"/>
        </pc:sldMkLst>
      </pc:sldChg>
      <pc:sldChg chg="addSp delSp modSp mod delAnim">
        <pc:chgData name="Brian Connolly" userId="3cc0afaf-3fd4-49d4-98eb-f7451fca2ae1" providerId="ADAL" clId="{17BE97D2-9D37-40CB-AA53-600BED384315}" dt="2023-11-15T22:35:44.181" v="3387" actId="1076"/>
        <pc:sldMkLst>
          <pc:docMk/>
          <pc:sldMk cId="1310923626" sldId="262"/>
        </pc:sldMkLst>
      </pc:sldChg>
      <pc:sldChg chg="delSp modSp add mod">
        <pc:chgData name="Brian Connolly" userId="3cc0afaf-3fd4-49d4-98eb-f7451fca2ae1" providerId="ADAL" clId="{17BE97D2-9D37-40CB-AA53-600BED384315}" dt="2023-11-15T23:11:58.249" v="5383" actId="20577"/>
        <pc:sldMkLst>
          <pc:docMk/>
          <pc:sldMk cId="3982880045" sldId="264"/>
        </pc:sldMkLst>
      </pc:sldChg>
      <pc:sldChg chg="addSp delSp modSp add mod">
        <pc:chgData name="Brian Connolly" userId="3cc0afaf-3fd4-49d4-98eb-f7451fca2ae1" providerId="ADAL" clId="{17BE97D2-9D37-40CB-AA53-600BED384315}" dt="2023-11-15T23:19:30.345" v="6081" actId="6549"/>
        <pc:sldMkLst>
          <pc:docMk/>
          <pc:sldMk cId="3989868968" sldId="265"/>
        </pc:sldMkLst>
      </pc:sldChg>
      <pc:sldChg chg="delSp modSp add mod">
        <pc:chgData name="Brian Connolly" userId="3cc0afaf-3fd4-49d4-98eb-f7451fca2ae1" providerId="ADAL" clId="{17BE97D2-9D37-40CB-AA53-600BED384315}" dt="2023-11-15T23:33:03.043" v="7182" actId="20577"/>
        <pc:sldMkLst>
          <pc:docMk/>
          <pc:sldMk cId="3666627074" sldId="266"/>
        </pc:sldMkLst>
      </pc:sldChg>
      <pc:sldChg chg="delSp modSp add del mod">
        <pc:chgData name="Brian Connolly" userId="3cc0afaf-3fd4-49d4-98eb-f7451fca2ae1" providerId="ADAL" clId="{17BE97D2-9D37-40CB-AA53-600BED384315}" dt="2023-11-15T23:33:05.492" v="7183" actId="47"/>
        <pc:sldMkLst>
          <pc:docMk/>
          <pc:sldMk cId="919722792" sldId="267"/>
        </pc:sldMkLst>
      </pc:sldChg>
      <pc:sldChg chg="modSp add del mod">
        <pc:chgData name="Brian Connolly" userId="3cc0afaf-3fd4-49d4-98eb-f7451fca2ae1" providerId="ADAL" clId="{17BE97D2-9D37-40CB-AA53-600BED384315}" dt="2023-11-14T18:38:01.025" v="1840" actId="2696"/>
        <pc:sldMkLst>
          <pc:docMk/>
          <pc:sldMk cId="373352469" sldId="268"/>
        </pc:sldMkLst>
      </pc:sldChg>
      <pc:sldChg chg="addSp delSp modSp add mod">
        <pc:chgData name="Brian Connolly" userId="3cc0afaf-3fd4-49d4-98eb-f7451fca2ae1" providerId="ADAL" clId="{17BE97D2-9D37-40CB-AA53-600BED384315}" dt="2023-11-15T23:34:47.626" v="7216" actId="1076"/>
        <pc:sldMkLst>
          <pc:docMk/>
          <pc:sldMk cId="2890732495" sldId="269"/>
        </pc:sldMkLst>
      </pc:sldChg>
      <pc:sldChg chg="modSp add mod ord">
        <pc:chgData name="Brian Connolly" userId="3cc0afaf-3fd4-49d4-98eb-f7451fca2ae1" providerId="ADAL" clId="{17BE97D2-9D37-40CB-AA53-600BED384315}" dt="2023-11-15T23:31:38.965" v="7170" actId="6549"/>
        <pc:sldMkLst>
          <pc:docMk/>
          <pc:sldMk cId="2070366301" sldId="270"/>
        </pc:sldMkLst>
      </pc:sldChg>
      <pc:sldChg chg="delSp modSp add mod">
        <pc:chgData name="Brian Connolly" userId="3cc0afaf-3fd4-49d4-98eb-f7451fca2ae1" providerId="ADAL" clId="{17BE97D2-9D37-40CB-AA53-600BED384315}" dt="2023-11-15T23:56:43.669" v="8519" actId="20577"/>
        <pc:sldMkLst>
          <pc:docMk/>
          <pc:sldMk cId="2500833035" sldId="271"/>
        </pc:sldMkLst>
      </pc:sldChg>
      <pc:sldChg chg="addSp modSp add mod">
        <pc:chgData name="Brian Connolly" userId="3cc0afaf-3fd4-49d4-98eb-f7451fca2ae1" providerId="ADAL" clId="{17BE97D2-9D37-40CB-AA53-600BED384315}" dt="2023-11-15T23:27:29.402" v="6741" actId="1076"/>
        <pc:sldMkLst>
          <pc:docMk/>
          <pc:sldMk cId="3258568862" sldId="272"/>
        </pc:sldMkLst>
      </pc:sldChg>
      <pc:sldChg chg="modSp add mod">
        <pc:chgData name="Brian Connolly" userId="3cc0afaf-3fd4-49d4-98eb-f7451fca2ae1" providerId="ADAL" clId="{17BE97D2-9D37-40CB-AA53-600BED384315}" dt="2023-11-15T23:34:14.490" v="7215" actId="1076"/>
        <pc:sldMkLst>
          <pc:docMk/>
          <pc:sldMk cId="715492939" sldId="273"/>
        </pc:sldMkLst>
      </pc:sldChg>
      <pc:sldChg chg="modSp add del mod">
        <pc:chgData name="Brian Connolly" userId="3cc0afaf-3fd4-49d4-98eb-f7451fca2ae1" providerId="ADAL" clId="{17BE97D2-9D37-40CB-AA53-600BED384315}" dt="2023-11-15T23:41:48.039" v="7895" actId="6549"/>
        <pc:sldMkLst>
          <pc:docMk/>
          <pc:sldMk cId="2729281096" sldId="274"/>
        </pc:sldMkLst>
      </pc:sldChg>
      <pc:sldChg chg="addSp delSp modSp add mod">
        <pc:chgData name="Brian Connolly" userId="3cc0afaf-3fd4-49d4-98eb-f7451fca2ae1" providerId="ADAL" clId="{17BE97D2-9D37-40CB-AA53-600BED384315}" dt="2023-11-15T23:45:14.449" v="8395" actId="1076"/>
        <pc:sldMkLst>
          <pc:docMk/>
          <pc:sldMk cId="1744097809" sldId="275"/>
        </pc:sldMkLst>
      </pc:sldChg>
      <pc:sldChg chg="addSp modSp add mod">
        <pc:chgData name="Brian Connolly" userId="3cc0afaf-3fd4-49d4-98eb-f7451fca2ae1" providerId="ADAL" clId="{17BE97D2-9D37-40CB-AA53-600BED384315}" dt="2023-11-15T23:45:42.162" v="8400" actId="14100"/>
        <pc:sldMkLst>
          <pc:docMk/>
          <pc:sldMk cId="465659734" sldId="27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pPr>
            <a:r>
              <a:rPr lang="en-US" b="1" dirty="0"/>
              <a:t>Total</a:t>
            </a:r>
            <a:r>
              <a:rPr lang="en-US" b="1" baseline="0" dirty="0"/>
              <a:t> Fatalities Since 1948</a:t>
            </a:r>
            <a:endParaRPr lang="en-US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Other</c:v>
                </c:pt>
                <c:pt idx="1">
                  <c:v>Malicious Acts</c:v>
                </c:pt>
                <c:pt idx="2">
                  <c:v>Accident</c:v>
                </c:pt>
                <c:pt idx="3">
                  <c:v>Illness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229</c:v>
                </c:pt>
                <c:pt idx="1">
                  <c:v>1130</c:v>
                </c:pt>
                <c:pt idx="2">
                  <c:v>1405</c:v>
                </c:pt>
                <c:pt idx="3">
                  <c:v>1616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83-4235-928B-FAB72CF0DD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092768"/>
        <c:axId val="1396090368"/>
      </c:barChart>
      <c:catAx>
        <c:axId val="13960927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pPr>
            <a:endParaRPr lang="en-US"/>
          </a:p>
        </c:txPr>
        <c:crossAx val="1396090368"/>
        <c:crosses val="autoZero"/>
        <c:auto val="1"/>
        <c:lblAlgn val="ctr"/>
        <c:lblOffset val="100"/>
        <c:noMultiLvlLbl val="0"/>
      </c:catAx>
      <c:valAx>
        <c:axId val="13960903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396092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latin typeface="Verdana" panose="020B0604030504040204" pitchFamily="34" charset="0"/>
          <a:ea typeface="Verdana" panose="020B060403050404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Recorded RTCs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Property Damage</c:v>
                </c:pt>
                <c:pt idx="1">
                  <c:v>Injury</c:v>
                </c:pt>
                <c:pt idx="2">
                  <c:v>Fatalities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1460</c:v>
                </c:pt>
                <c:pt idx="1">
                  <c:v>855</c:v>
                </c:pt>
                <c:pt idx="2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3-4151-B70F-B9E1376839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Third Party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Property Damage</c:v>
                </c:pt>
                <c:pt idx="1">
                  <c:v>Injury</c:v>
                </c:pt>
                <c:pt idx="2">
                  <c:v>Fatalities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76</c:v>
                </c:pt>
                <c:pt idx="1">
                  <c:v>106</c:v>
                </c:pt>
                <c:pt idx="2">
                  <c:v>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D43-4151-B70F-B9E13768399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94488223"/>
        <c:axId val="1802309311"/>
      </c:barChart>
      <c:catAx>
        <c:axId val="1794488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pPr>
            <a:endParaRPr lang="en-US"/>
          </a:p>
        </c:txPr>
        <c:crossAx val="1802309311"/>
        <c:crosses val="autoZero"/>
        <c:auto val="1"/>
        <c:lblAlgn val="ctr"/>
        <c:lblOffset val="100"/>
        <c:noMultiLvlLbl val="0"/>
      </c:catAx>
      <c:valAx>
        <c:axId val="18023093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pPr>
            <a:endParaRPr lang="en-US"/>
          </a:p>
        </c:txPr>
        <c:crossAx val="17944882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Verdana" panose="020B0604030504040204" pitchFamily="34" charset="0"/>
          <a:ea typeface="Verdana" panose="020B060403050404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756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765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3C9153F-A22E-16BA-45B7-29994D9E67BF}"/>
              </a:ext>
            </a:extLst>
          </p:cNvPr>
          <p:cNvSpPr txBox="1">
            <a:spLocks/>
          </p:cNvSpPr>
          <p:nvPr userDrawn="1"/>
        </p:nvSpPr>
        <p:spPr>
          <a:xfrm>
            <a:off x="876000" y="6455045"/>
            <a:ext cx="10440000" cy="27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									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algn="r"/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8FBAB01-AAAF-40BF-6C77-FB01B0E24B0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72DD27D-8110-F689-09BF-D2CB4A658D1F}"/>
              </a:ext>
            </a:extLst>
          </p:cNvPr>
          <p:cNvSpPr txBox="1"/>
          <p:nvPr userDrawn="1"/>
        </p:nvSpPr>
        <p:spPr>
          <a:xfrm>
            <a:off x="9380237" y="257455"/>
            <a:ext cx="14382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3.7 Road Safety</a:t>
            </a: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95D523-3D08-AB83-634E-D90697D3608F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3.7 Road Safety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964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FA5681-D5C1-BAE9-B16F-D1DE7C92E7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0079" y="3454290"/>
            <a:ext cx="2811842" cy="248600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DF9065-09B1-6EAC-08D2-32E87DC7F057}"/>
              </a:ext>
            </a:extLst>
          </p:cNvPr>
          <p:cNvSpPr txBox="1"/>
          <p:nvPr/>
        </p:nvSpPr>
        <p:spPr>
          <a:xfrm>
            <a:off x="1245108" y="72277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Three Goals for Road Safety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3EC87E-22A0-A7B7-40BF-11BAEF546572}"/>
              </a:ext>
            </a:extLst>
          </p:cNvPr>
          <p:cNvSpPr txBox="1"/>
          <p:nvPr/>
        </p:nvSpPr>
        <p:spPr>
          <a:xfrm>
            <a:off x="1598645" y="1438354"/>
            <a:ext cx="9000000" cy="17851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1. Prevention</a:t>
            </a:r>
            <a:r>
              <a:rPr lang="en-GB" sz="2000" dirty="0">
                <a:latin typeface="Verdana"/>
                <a:ea typeface="Verdana"/>
              </a:rPr>
              <a:t> of road accident to the fullest extent possible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2. Mitigation</a:t>
            </a:r>
            <a:r>
              <a:rPr lang="en-GB" sz="2000" dirty="0">
                <a:latin typeface="Verdana"/>
                <a:ea typeface="Verdana"/>
              </a:rPr>
              <a:t> of injury and damage when accidents do occur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3. Assimilation</a:t>
            </a:r>
            <a:r>
              <a:rPr lang="en-GB" sz="2000">
                <a:latin typeface="Verdana"/>
                <a:ea typeface="Verdana"/>
              </a:rPr>
              <a:t> of lessons learned from road </a:t>
            </a:r>
            <a:r>
              <a:rPr lang="en-GB" sz="2000" dirty="0">
                <a:latin typeface="Verdana"/>
                <a:ea typeface="Verdana"/>
              </a:rPr>
              <a:t>accidents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321728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DF9065-09B1-6EAC-08D2-32E87DC7F057}"/>
              </a:ext>
            </a:extLst>
          </p:cNvPr>
          <p:cNvSpPr txBox="1"/>
          <p:nvPr/>
        </p:nvSpPr>
        <p:spPr>
          <a:xfrm>
            <a:off x="1245108" y="72277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Conceptual Road Safety Framework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3EC87E-22A0-A7B7-40BF-11BAEF546572}"/>
              </a:ext>
            </a:extLst>
          </p:cNvPr>
          <p:cNvSpPr txBox="1"/>
          <p:nvPr/>
        </p:nvSpPr>
        <p:spPr>
          <a:xfrm>
            <a:off x="1595999" y="1265829"/>
            <a:ext cx="9000000" cy="50167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latin typeface="Verdana"/>
                <a:ea typeface="Verdana"/>
                <a:cs typeface="Arial"/>
              </a:rPr>
              <a:t>A safe-system approach considers human fallibility and vulnerability </a:t>
            </a: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and accepts</a:t>
            </a:r>
            <a:r>
              <a:rPr lang="en-US" sz="2000" dirty="0">
                <a:solidFill>
                  <a:srgbClr val="000000"/>
                </a:solidFill>
                <a:effectLst/>
                <a:latin typeface="Verdana"/>
                <a:ea typeface="Verdana"/>
                <a:cs typeface="Arial"/>
              </a:rPr>
              <a:t> that even the most conscientious person can make a mistake. The goal is to ensure that these mistakes do not lead to a crash. 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endParaRPr lang="en-US" sz="1000" dirty="0">
              <a:solidFill>
                <a:srgbClr val="000000"/>
              </a:solidFill>
              <a:effectLst/>
              <a:latin typeface="Verdana"/>
              <a:ea typeface="Verdana"/>
              <a:cs typeface="Arial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The five pillars:</a:t>
            </a:r>
          </a:p>
          <a:p>
            <a:pPr marL="457200" marR="0" lvl="0" indent="-4572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Segoe UI"/>
              </a:rPr>
              <a:t>Road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Verdana"/>
                <a:cs typeface="Segoe UI"/>
              </a:rPr>
              <a:t> safety management</a:t>
            </a:r>
          </a:p>
          <a:p>
            <a:pPr marL="457200" marR="0" lvl="0" indent="-4572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Segoe UI"/>
              </a:rPr>
              <a:t>Safer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Verdana"/>
                <a:cs typeface="Segoe UI"/>
              </a:rPr>
              <a:t> vehicles </a:t>
            </a:r>
          </a:p>
          <a:p>
            <a:pPr marL="457200" marR="0" lvl="0" indent="-4572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Segoe UI"/>
              </a:rPr>
              <a:t>Safer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Verdana"/>
                <a:cs typeface="Segoe UI"/>
              </a:rPr>
              <a:t> road users</a:t>
            </a:r>
          </a:p>
          <a:p>
            <a:pPr marL="457200" marR="0" lvl="0" indent="-4572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Segoe UI"/>
              </a:rPr>
              <a:t>Post-crash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Verdana"/>
                <a:cs typeface="Segoe UI"/>
              </a:rPr>
              <a:t> response</a:t>
            </a:r>
          </a:p>
          <a:p>
            <a:pPr marL="457200" marR="0" lvl="0" indent="-4572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Segoe UI"/>
              </a:rPr>
              <a:t>Safer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Verdana"/>
                <a:cs typeface="Segoe UI"/>
              </a:rPr>
              <a:t> driving environments. </a:t>
            </a:r>
            <a:r>
              <a:rPr lang="en-US" sz="2000" dirty="0">
                <a:solidFill>
                  <a:srgbClr val="000000"/>
                </a:solidFill>
                <a:effectLst/>
                <a:latin typeface="Verdana"/>
                <a:ea typeface="Verdana"/>
                <a:cs typeface="ArialMT-Identity-H"/>
              </a:rPr>
              <a:t> </a:t>
            </a:r>
            <a:r>
              <a:rPr lang="en-US" sz="2000" dirty="0">
                <a:solidFill>
                  <a:srgbClr val="000000"/>
                </a:solidFill>
                <a:effectLst/>
                <a:latin typeface="Verdana"/>
                <a:ea typeface="Verdana"/>
                <a:cs typeface="Arial"/>
              </a:rPr>
              <a:t> </a:t>
            </a:r>
            <a:endParaRPr lang="en-GB" sz="2000" dirty="0">
              <a:solidFill>
                <a:srgbClr val="000000"/>
              </a:solidFill>
              <a:effectLst/>
              <a:latin typeface="Verdana"/>
              <a:ea typeface="Verdana"/>
              <a:cs typeface="Arial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675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UN Withdrawal from Mali: Consequences and Containment Strategies for  Peacekeeping | Wilson Center">
            <a:extLst>
              <a:ext uri="{FF2B5EF4-FFF2-40B4-BE49-F238E27FC236}">
                <a16:creationId xmlns:a16="http://schemas.microsoft.com/office/drawing/2014/main" id="{2B976FE5-FEB7-4ADA-60A3-B9B25DA3F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445" y="3131125"/>
            <a:ext cx="5007110" cy="333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3FF06BE-11F5-DB9F-4E62-A4F00768318A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Drivers of UN Vehicles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FF2570-81D6-CD1B-53DC-C490A150F427}"/>
              </a:ext>
            </a:extLst>
          </p:cNvPr>
          <p:cNvSpPr txBox="1"/>
          <p:nvPr/>
        </p:nvSpPr>
        <p:spPr>
          <a:xfrm>
            <a:off x="1598645" y="1438354"/>
            <a:ext cx="9000000" cy="16927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marR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must have a valid UN drivers permit</a:t>
            </a:r>
            <a:endParaRPr lang="en-GB" sz="18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should prepare to pass the UN driving test on arrival at the mission</a:t>
            </a:r>
            <a:endParaRPr lang="en-GB" sz="18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must follow all policies and procedures for operating UN vehicles </a:t>
            </a:r>
            <a:endParaRPr lang="en-GB" sz="18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640472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FF06BE-11F5-DB9F-4E62-A4F00768318A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Authorized Use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FF2570-81D6-CD1B-53DC-C490A150F427}"/>
              </a:ext>
            </a:extLst>
          </p:cNvPr>
          <p:cNvSpPr txBox="1"/>
          <p:nvPr/>
        </p:nvSpPr>
        <p:spPr>
          <a:xfrm>
            <a:off x="1598645" y="1438354"/>
            <a:ext cx="9000000" cy="43396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Use UN vehicles for </a:t>
            </a:r>
            <a:r>
              <a:rPr lang="en-US" b="1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official duties</a:t>
            </a:r>
            <a:r>
              <a:rPr lang="en-US" sz="1800" b="1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 only. </a:t>
            </a:r>
            <a:r>
              <a:rPr lang="en-US" sz="18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Only transport authorized persons</a:t>
            </a:r>
            <a:r>
              <a:rPr lang="en-US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, which include:</a:t>
            </a:r>
            <a:endParaRPr lang="en-GB" sz="18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All UN civilian, police and military personnel </a:t>
            </a:r>
            <a:endParaRPr lang="en-GB" sz="18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Staff members of specialized agencies of the UN </a:t>
            </a:r>
            <a:endParaRPr lang="en-GB" sz="18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Official guests of the mission </a:t>
            </a:r>
          </a:p>
          <a:p>
            <a:pPr marL="285750" marR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Personnel traveling on official UN business</a:t>
            </a:r>
            <a:endParaRPr lang="en-GB" sz="18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Calibri"/>
              <a:ea typeface="Calibri"/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Verdana"/>
                <a:ea typeface="Verdana"/>
                <a:cs typeface="Arial"/>
              </a:rPr>
              <a:t>Under compelling circumstances, the HOM or DMS may authorize other people to travel in mission vehicles.</a:t>
            </a:r>
            <a:r>
              <a:rPr lang="en-US" dirty="0">
                <a:solidFill>
                  <a:srgbClr val="FF0000"/>
                </a:solidFill>
                <a:latin typeface="Verdana"/>
                <a:ea typeface="Verdana"/>
                <a:cs typeface="Arial"/>
              </a:rPr>
              <a:t> Passengers must sign a waiver of liability, exempting the UN. 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8900873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5B5FDDE-D167-4E21-34C3-2B4D647C4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535" y="4545020"/>
            <a:ext cx="540000" cy="1067879"/>
          </a:xfrm>
          <a:prstGeom prst="rect">
            <a:avLst/>
          </a:prstGeom>
        </p:spPr>
      </p:pic>
      <p:pic>
        <p:nvPicPr>
          <p:cNvPr id="4098" name="Picture 2" descr="Driver Icons - Free SVG &amp; PNG Driver Images - Noun Project">
            <a:extLst>
              <a:ext uri="{FF2B5EF4-FFF2-40B4-BE49-F238E27FC236}">
                <a16:creationId xmlns:a16="http://schemas.microsoft.com/office/drawing/2014/main" id="{13DC1416-ABCB-44F1-F068-EB71621D8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045" y="4532899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B684C97-2736-C857-6FA9-96F0297179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8956" y="4465882"/>
            <a:ext cx="1260000" cy="12261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F812D1-1FF9-8502-3B5D-A313E8703A59}"/>
              </a:ext>
            </a:extLst>
          </p:cNvPr>
          <p:cNvSpPr txBox="1"/>
          <p:nvPr/>
        </p:nvSpPr>
        <p:spPr>
          <a:xfrm>
            <a:off x="1245108" y="70318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Four Basic UN Rules on Driver Safety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E92040-B10C-C73B-B40D-15B1D756517D}"/>
              </a:ext>
            </a:extLst>
          </p:cNvPr>
          <p:cNvSpPr txBox="1"/>
          <p:nvPr/>
        </p:nvSpPr>
        <p:spPr>
          <a:xfrm>
            <a:off x="1598645" y="1438354"/>
            <a:ext cx="9000000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542925" indent="-542925" algn="l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/>
                <a:ea typeface="Verdana"/>
              </a:rPr>
              <a:t>1. Wear seatbelts - mandatory</a:t>
            </a:r>
          </a:p>
          <a:p>
            <a:pPr marL="361950" indent="-36195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/>
                <a:ea typeface="Verdana"/>
              </a:rPr>
              <a:t>2. Never drive under the influence of alcohol or drugs – strictly prohibited</a:t>
            </a:r>
          </a:p>
          <a:p>
            <a:pPr marL="542925" indent="-542925" algn="l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/>
                <a:ea typeface="Verdana"/>
              </a:rPr>
              <a:t>3. Do not use mobile phones - prohibited</a:t>
            </a:r>
          </a:p>
          <a:p>
            <a:pPr marL="542925" indent="-542925" algn="l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/>
                <a:ea typeface="Verdana"/>
              </a:rPr>
              <a:t>4. Observe speed limits at all times – national and UN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  <p:pic>
        <p:nvPicPr>
          <p:cNvPr id="1026" name="Picture 2" descr="Speed limit Vector Icons free download in SVG, PNG Format">
            <a:extLst>
              <a:ext uri="{FF2B5EF4-FFF2-40B4-BE49-F238E27FC236}">
                <a16:creationId xmlns:a16="http://schemas.microsoft.com/office/drawing/2014/main" id="{A9B32D7E-60E6-7A97-CB11-7BBE3E3F16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7874" y="4262899"/>
            <a:ext cx="162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89006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944685-06CE-8956-E635-1771B7721BE3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Defensive Driving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AA309A-D176-F38A-AA42-1E28B9CC342D}"/>
              </a:ext>
            </a:extLst>
          </p:cNvPr>
          <p:cNvSpPr txBox="1"/>
          <p:nvPr/>
        </p:nvSpPr>
        <p:spPr>
          <a:xfrm>
            <a:off x="1598645" y="1438354"/>
            <a:ext cx="9000000" cy="20928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542925" indent="-54292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Defensive driving means operating a vehicle to avoid road traffic crashes regardless of conditions or actions of other drivers</a:t>
            </a:r>
          </a:p>
          <a:p>
            <a:pPr marL="542925" indent="-54292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It involves awareness, observation, anticipation and control</a:t>
            </a:r>
          </a:p>
          <a:p>
            <a:pPr marL="542925" indent="-542925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Stay informed of security situations and road closures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F4ECE1-A3D0-4660-21BF-9A08755D95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192" y="3843569"/>
            <a:ext cx="5485615" cy="2254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7412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3202B4-9DE1-4AF5-5610-E326FE8C476F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Road Traffic Crashes and Vehicle Incidents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165B78-FD30-299B-9FFF-5B6057777162}"/>
              </a:ext>
            </a:extLst>
          </p:cNvPr>
          <p:cNvSpPr txBox="1"/>
          <p:nvPr/>
        </p:nvSpPr>
        <p:spPr>
          <a:xfrm>
            <a:off x="1598645" y="1581229"/>
            <a:ext cx="9000000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Road Traffic Crash (RTC):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Calibri"/>
                <a:cs typeface="Arial"/>
              </a:rPr>
              <a:t>A</a:t>
            </a:r>
            <a:r>
              <a:rPr lang="en-US" sz="2000" dirty="0">
                <a:effectLst/>
                <a:latin typeface="Verdana"/>
                <a:ea typeface="Calibri"/>
                <a:cs typeface="Arial"/>
              </a:rPr>
              <a:t> collision involving one or more vehicles on a public or private road or other area </a:t>
            </a:r>
            <a:r>
              <a:rPr lang="en-US" sz="2000" dirty="0">
                <a:latin typeface="Verdana"/>
                <a:ea typeface="Calibri"/>
                <a:cs typeface="Arial"/>
              </a:rPr>
              <a:t>or </a:t>
            </a:r>
            <a:r>
              <a:rPr lang="en-US" sz="2000" dirty="0">
                <a:effectLst/>
                <a:latin typeface="Verdana"/>
                <a:ea typeface="Calibri"/>
                <a:cs typeface="Arial"/>
              </a:rPr>
              <a:t>in a United Nations compound or premises, that results in injury, death and/or material damage. </a:t>
            </a:r>
            <a:endParaRPr lang="en-GB" sz="2000" dirty="0">
              <a:effectLst/>
              <a:latin typeface="Verdana"/>
              <a:ea typeface="Calibri"/>
              <a:cs typeface="Arial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  <a:cs typeface="Arial"/>
              </a:rPr>
              <a:t>An RTC is an unintentionally caused traffic event</a:t>
            </a:r>
            <a:endParaRPr lang="en-US" sz="2000" dirty="0">
              <a:latin typeface="Verdana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05121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3202B4-9DE1-4AF5-5610-E326FE8C476F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Road Traffic Crashes and Vehicle Incidents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165B78-FD30-299B-9FFF-5B6057777162}"/>
              </a:ext>
            </a:extLst>
          </p:cNvPr>
          <p:cNvSpPr txBox="1"/>
          <p:nvPr/>
        </p:nvSpPr>
        <p:spPr>
          <a:xfrm>
            <a:off x="1598645" y="1438354"/>
            <a:ext cx="90000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Vehicle incident: 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Calibri"/>
                <a:cs typeface="Arial"/>
              </a:rPr>
              <a:t>A</a:t>
            </a:r>
            <a:r>
              <a:rPr lang="en-US" sz="2000" dirty="0">
                <a:effectLst/>
                <a:latin typeface="Verdana"/>
                <a:ea typeface="Calibri"/>
                <a:cs typeface="Arial"/>
              </a:rPr>
              <a:t>n unplanned, undesired event involving a vehicle which may include, for example, damage to or theft from a parked vehicle or loss and/or damage to one or more vehicles due to theft, fire or another occurrence or mechanical failure. </a:t>
            </a:r>
            <a:endParaRPr lang="en-US" sz="2000" dirty="0">
              <a:latin typeface="Verdana"/>
              <a:ea typeface="Calibri"/>
              <a:cs typeface="Arial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9078722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3202B4-9DE1-4AF5-5610-E326FE8C476F}"/>
              </a:ext>
            </a:extLst>
          </p:cNvPr>
          <p:cNvSpPr txBox="1"/>
          <p:nvPr/>
        </p:nvSpPr>
        <p:spPr>
          <a:xfrm>
            <a:off x="1245108" y="71994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What to do in case of an RTC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165B78-FD30-299B-9FFF-5B6057777162}"/>
              </a:ext>
            </a:extLst>
          </p:cNvPr>
          <p:cNvSpPr txBox="1"/>
          <p:nvPr/>
        </p:nvSpPr>
        <p:spPr>
          <a:xfrm>
            <a:off x="1598645" y="1438354"/>
            <a:ext cx="9000000" cy="477053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100"/>
              <a:buFont typeface="Arial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Stop the engine and remain at the accident scene, unless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MT-Identity-H"/>
              </a:rPr>
              <a:t>y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our</a:t>
            </a:r>
            <a:r>
              <a:rPr lang="en-GB" sz="2000" dirty="0">
                <a:effectLst/>
                <a:latin typeface="Verdana"/>
                <a:ea typeface="Calibri"/>
                <a:cs typeface="Arial"/>
              </a:rPr>
              <a:t> safety is in danger and/or the vehicle is a hazard or traffic obstruction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Activate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MT-Identity-H"/>
              </a:rPr>
              <a:t>hazard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MT-Identity-H"/>
              </a:rPr>
              <a:t>warning lights 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and give first aid to injured persons</a:t>
            </a:r>
          </a:p>
          <a:p>
            <a:pPr marL="285750" marR="0" lvl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Report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MT-Identity-H"/>
              </a:rPr>
              <a:t>the incident to the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 nearest UN office</a:t>
            </a:r>
          </a:p>
          <a:p>
            <a:pPr marL="285750" marR="0" lvl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Identify the other driver and witnesses, if possible</a:t>
            </a:r>
          </a:p>
          <a:p>
            <a:pPr marL="285750" marR="0" lvl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Take pictures of the scene, people involved, vehicles and other property damage</a:t>
            </a:r>
          </a:p>
          <a:p>
            <a:pPr marL="285750" marR="0" lvl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MT-Identity-H"/>
              </a:rPr>
              <a:t>Only 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talk about the accident with the police and UN officials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Do not admit liability –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MT-Identity-H"/>
              </a:rPr>
              <a:t>neither your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 own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MT-Identity-H"/>
              </a:rPr>
              <a:t>nor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 the UN’s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4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5912551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3202B4-9DE1-4AF5-5610-E326FE8C476F}"/>
              </a:ext>
            </a:extLst>
          </p:cNvPr>
          <p:cNvSpPr txBox="1"/>
          <p:nvPr/>
        </p:nvSpPr>
        <p:spPr>
          <a:xfrm>
            <a:off x="1245108" y="71994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What to do in case of an RTC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165B78-FD30-299B-9FFF-5B6057777162}"/>
              </a:ext>
            </a:extLst>
          </p:cNvPr>
          <p:cNvSpPr txBox="1"/>
          <p:nvPr/>
        </p:nvSpPr>
        <p:spPr>
          <a:xfrm>
            <a:off x="1598645" y="1438354"/>
            <a:ext cx="9000000" cy="30162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100"/>
            </a:pPr>
            <a:r>
              <a:rPr lang="en-GB" sz="2000" b="1" dirty="0">
                <a:latin typeface="Verdana"/>
                <a:ea typeface="Verdana"/>
                <a:cs typeface="Arial"/>
              </a:rPr>
              <a:t>If a </a:t>
            </a:r>
            <a:r>
              <a:rPr lang="en-GB" sz="2000" b="1" dirty="0">
                <a:solidFill>
                  <a:srgbClr val="000000"/>
                </a:solidFill>
                <a:latin typeface="Verdana"/>
                <a:ea typeface="Verdana"/>
                <a:cs typeface="ArialMT-Identity-H"/>
              </a:rPr>
              <a:t>third party is involved, </a:t>
            </a:r>
            <a:r>
              <a:rPr lang="en-GB" sz="2000" b="1" dirty="0">
                <a:solidFill>
                  <a:srgbClr val="000000"/>
                </a:solidFill>
                <a:effectLst/>
                <a:latin typeface="Verdana"/>
                <a:ea typeface="Verdana"/>
                <a:cs typeface="ArialMT-Identity-H"/>
              </a:rPr>
              <a:t>UN </a:t>
            </a:r>
            <a:r>
              <a:rPr lang="en-GB" sz="2000" b="1" dirty="0">
                <a:solidFill>
                  <a:srgbClr val="000000"/>
                </a:solidFill>
                <a:latin typeface="Verdana"/>
                <a:ea typeface="Verdana"/>
                <a:cs typeface="ArialMT-Identity-H"/>
              </a:rPr>
              <a:t>personnel shall:</a:t>
            </a:r>
            <a:endParaRPr lang="en-US" sz="2000" b="1" dirty="0">
              <a:solidFill>
                <a:srgbClr val="000000"/>
              </a:solidFill>
              <a:latin typeface="Verdana"/>
              <a:ea typeface="Verdana"/>
              <a:cs typeface="ArialMT-Identity-H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MT-Identity-H"/>
              </a:rPr>
              <a:t>Stop 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Verdana"/>
                <a:cs typeface="ArialMT-Identity-H"/>
              </a:rPr>
              <a:t>the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MT-Identity-H"/>
              </a:rPr>
              <a:t>vehicle 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Verdana"/>
                <a:cs typeface="ArialMT-Identity-H"/>
              </a:rPr>
              <a:t>and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MT-Identity-H"/>
              </a:rPr>
              <a:t>support all affected parties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Verdana"/>
                <a:cs typeface="ArialMT-Identity-H"/>
              </a:rPr>
              <a:t>,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MT-Identity-H"/>
              </a:rPr>
              <a:t>including by alerting the local police and ambulance, and 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Verdana"/>
                <a:cs typeface="ArialMT-Identity-H"/>
              </a:rPr>
              <a:t>if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MT-Identity-H"/>
              </a:rPr>
              <a:t>trained, act as first responders if professional paramedics are unavailable.</a:t>
            </a:r>
            <a:endParaRPr lang="en-US" sz="2000" dirty="0">
              <a:solidFill>
                <a:srgbClr val="000000"/>
              </a:solidFill>
              <a:effectLst/>
              <a:latin typeface="Verdana"/>
              <a:ea typeface="Verdana"/>
              <a:cs typeface="ArialMT-Identity-H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MT-Identity-H"/>
              </a:rPr>
              <a:t>Remain at 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Verdana"/>
                <a:cs typeface="ArialMT-Identity-H"/>
              </a:rPr>
              <a:t>the accident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MT-Identity-H"/>
              </a:rPr>
              <a:t>scene until directed otherwise by 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Verdana"/>
                <a:cs typeface="ArialMT-Identity-H"/>
              </a:rPr>
              <a:t>UN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MT-Identity-H"/>
              </a:rPr>
              <a:t>Security or local authorities.</a:t>
            </a:r>
            <a:endParaRPr lang="en-US" sz="2000" dirty="0">
              <a:solidFill>
                <a:srgbClr val="000000"/>
              </a:solidFill>
              <a:effectLst/>
              <a:latin typeface="Verdana"/>
              <a:ea typeface="Verdana"/>
              <a:cs typeface="ArialMT-Identity-H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MT-Identity-H"/>
              </a:rPr>
              <a:t>This does 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Verdana"/>
                <a:cs typeface="ArialMT-Identity-H"/>
              </a:rPr>
              <a:t>not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MT-Identity-H"/>
              </a:rPr>
              <a:t>apply if, for security risk management reasons, a different procedure has been put in place at the duty station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858144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F37F08F-7BB4-4D95-DA54-445E08F021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574004"/>
              </p:ext>
            </p:extLst>
          </p:nvPr>
        </p:nvGraphicFramePr>
        <p:xfrm>
          <a:off x="1596000" y="1151640"/>
          <a:ext cx="8999999" cy="455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Aim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To prepare personnel for safe driving in UN peacekeeping operations and provide information on rules, regulations and expectations on use and control of UN vehicles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Relevance</a:t>
                      </a:r>
                      <a:endParaRPr lang="en-GB" sz="2000" b="1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Peacekeeping personnel who drive UN-provided vehicles must follow rules and regulations on their use. Greater awareness creates a safer environment. 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Road safety reduces road traffic crashes and associated deaths, injuries and costs. It also creates safer environments for staff and all road users.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3202B4-9DE1-4AF5-5610-E326FE8C476F}"/>
              </a:ext>
            </a:extLst>
          </p:cNvPr>
          <p:cNvSpPr txBox="1"/>
          <p:nvPr/>
        </p:nvSpPr>
        <p:spPr>
          <a:xfrm>
            <a:off x="1245108" y="64910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Reporting RTCs and Vehicle Incidents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165B78-FD30-299B-9FFF-5B6057777162}"/>
              </a:ext>
            </a:extLst>
          </p:cNvPr>
          <p:cNvSpPr txBox="1"/>
          <p:nvPr/>
        </p:nvSpPr>
        <p:spPr>
          <a:xfrm>
            <a:off x="1598645" y="1438354"/>
            <a:ext cx="90000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Submit your RTC or incident report to proper investigating authorities immediately (or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MT-Identity-H"/>
              </a:rPr>
              <a:t>if not possible, 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within 24 hours) 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Present the UN vehicles involved in RTCs and incidents within 24 hours to the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MT-Identity-H"/>
              </a:rPr>
              <a:t> Transport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MT-Identity-H"/>
              </a:rPr>
              <a:t>Section 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for inspection.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Use the standard Accident and Incident Reporting Form.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MT-Identity-H"/>
              </a:rPr>
              <a:t> A copy can be obtained from UN Security or Transport Section. </a:t>
            </a:r>
            <a:endParaRPr lang="en-GB" sz="28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6697241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AA8ACE-757B-07E7-F778-F6F18E3BE354}"/>
              </a:ext>
            </a:extLst>
          </p:cNvPr>
          <p:cNvSpPr txBox="1"/>
          <p:nvPr/>
        </p:nvSpPr>
        <p:spPr>
          <a:xfrm>
            <a:off x="1245108" y="70581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Classes of Violations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65ACE7-4EF0-ABF5-19C8-9A9A161DFDB8}"/>
              </a:ext>
            </a:extLst>
          </p:cNvPr>
          <p:cNvSpPr txBox="1"/>
          <p:nvPr/>
        </p:nvSpPr>
        <p:spPr>
          <a:xfrm>
            <a:off x="1598645" y="1438354"/>
            <a:ext cx="9000000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/>
                <a:ea typeface="Verdana"/>
              </a:rPr>
              <a:t>UN rules identify three classes of violations that apply to driving and road safety.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Class One Violations: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Failure to comply with the UN instructions governing the use and security of UN vehicles as described in the Manual.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Failure to comply with other local traffic rules and regulations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Reckless driving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Causing unreasonable wear and tear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Failure to use a seat belt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Exceeding speed limits by less than 20 kph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9369759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65CEC24-898E-7DDD-8F86-0A8E501E207B}"/>
              </a:ext>
            </a:extLst>
          </p:cNvPr>
          <p:cNvSpPr txBox="1"/>
          <p:nvPr/>
        </p:nvSpPr>
        <p:spPr>
          <a:xfrm>
            <a:off x="1598645" y="1438354"/>
            <a:ext cx="9000000" cy="32932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Class Two Violations:</a:t>
            </a:r>
            <a:endParaRPr lang="en-GB" sz="2000" b="1" dirty="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Causing a minor incident (crash)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Tx/>
              <a:buChar char="‒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The incident was preventable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Tx/>
              <a:buChar char="‒"/>
            </a:pPr>
            <a:r>
              <a:rPr lang="en-GB" dirty="0">
                <a:latin typeface="Verdana"/>
                <a:ea typeface="Verdana"/>
              </a:rPr>
              <a:t>T</a:t>
            </a:r>
            <a:r>
              <a:rPr lang="en-GB" dirty="0">
                <a:effectLst/>
                <a:latin typeface="Verdana"/>
                <a:ea typeface="Verdana"/>
              </a:rPr>
              <a:t>he incident was </a:t>
            </a:r>
            <a:r>
              <a:rPr lang="en-GB" dirty="0">
                <a:latin typeface="Verdana"/>
                <a:ea typeface="Verdana"/>
              </a:rPr>
              <a:t>caused</a:t>
            </a:r>
            <a:r>
              <a:rPr lang="en-GB" dirty="0">
                <a:effectLst/>
                <a:latin typeface="Verdana"/>
                <a:ea typeface="Verdana"/>
              </a:rPr>
              <a:t> by the driver’s </a:t>
            </a:r>
            <a:r>
              <a:rPr lang="en-US" dirty="0">
                <a:effectLst/>
                <a:latin typeface="Verdana"/>
                <a:ea typeface="Verdana"/>
              </a:rPr>
              <a:t>willful deviation, mistake, incompetence or mental slip, </a:t>
            </a:r>
            <a:r>
              <a:rPr lang="en-GB" dirty="0">
                <a:effectLst/>
                <a:latin typeface="Verdana"/>
                <a:ea typeface="Verdana"/>
              </a:rPr>
              <a:t>as established by the incident analysis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Does not cause injury or minor injury or minor property damage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Verdana"/>
                <a:ea typeface="Verdana"/>
              </a:rPr>
              <a:t>Exceeded speed limits by more than 20 kph</a:t>
            </a:r>
            <a:endParaRPr lang="en-GB" dirty="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86F9F6-C6DC-9A79-1621-939AE6DE081E}"/>
              </a:ext>
            </a:extLst>
          </p:cNvPr>
          <p:cNvSpPr txBox="1"/>
          <p:nvPr/>
        </p:nvSpPr>
        <p:spPr>
          <a:xfrm>
            <a:off x="1245108" y="70581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Classes of Violations </a:t>
            </a:r>
          </a:p>
        </p:txBody>
      </p:sp>
    </p:spTree>
    <p:extLst>
      <p:ext uri="{BB962C8B-B14F-4D97-AF65-F5344CB8AC3E}">
        <p14:creationId xmlns:p14="http://schemas.microsoft.com/office/powerpoint/2010/main" val="42943630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84B137-8241-363B-2931-42839DE87790}"/>
              </a:ext>
            </a:extLst>
          </p:cNvPr>
          <p:cNvSpPr txBox="1"/>
          <p:nvPr/>
        </p:nvSpPr>
        <p:spPr>
          <a:xfrm>
            <a:off x="1598645" y="1438354"/>
            <a:ext cx="9000000" cy="51398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Class Three Violations: </a:t>
            </a:r>
            <a:endParaRPr lang="en-GB" sz="2000" b="1" dirty="0">
              <a:latin typeface="Verdana"/>
              <a:ea typeface="Verdana"/>
            </a:endParaRP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1800" dirty="0">
                <a:effectLst/>
                <a:latin typeface="Verdana"/>
                <a:ea typeface="Verdana"/>
              </a:rPr>
              <a:t>Causing a moderate, major, or severe incident (crash</a:t>
            </a:r>
            <a:r>
              <a:rPr lang="en-GB" dirty="0">
                <a:latin typeface="Verdana"/>
                <a:ea typeface="Verdana"/>
              </a:rPr>
              <a:t>)</a:t>
            </a:r>
            <a:r>
              <a:rPr lang="en-GB" sz="1800" dirty="0">
                <a:effectLst/>
                <a:latin typeface="Verdana"/>
                <a:ea typeface="Verdana"/>
              </a:rPr>
              <a:t> 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Tx/>
              <a:buChar char="‒"/>
            </a:pP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UN driver is partly or wholly at fault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Tx/>
              <a:buChar char="‒"/>
            </a:pPr>
            <a:r>
              <a:rPr lang="en-GB" dirty="0">
                <a:latin typeface="Verdana"/>
                <a:ea typeface="Verdana"/>
              </a:rPr>
              <a:t>T</a:t>
            </a:r>
            <a:r>
              <a:rPr lang="en-GB" dirty="0">
                <a:effectLst/>
                <a:latin typeface="Verdana"/>
                <a:ea typeface="Verdana"/>
              </a:rPr>
              <a:t>he incident was preventable and caused by the driver’s </a:t>
            </a:r>
            <a:r>
              <a:rPr lang="en-US" dirty="0">
                <a:effectLst/>
                <a:latin typeface="Verdana"/>
                <a:ea typeface="Verdana"/>
              </a:rPr>
              <a:t>willful deviation, mistake, incompetence or mental slip, </a:t>
            </a:r>
            <a:r>
              <a:rPr lang="en-GB" dirty="0">
                <a:effectLst/>
                <a:latin typeface="Verdana"/>
                <a:ea typeface="Verdana"/>
              </a:rPr>
              <a:t>as established by the incident analysis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1800" dirty="0">
                <a:effectLst/>
                <a:latin typeface="Verdana"/>
                <a:ea typeface="Verdana"/>
              </a:rPr>
              <a:t>Causes moderate, severe, critical or fatal injury</a:t>
            </a:r>
            <a:r>
              <a:rPr lang="en-GB" dirty="0">
                <a:latin typeface="Verdana"/>
                <a:ea typeface="Verdana"/>
              </a:rPr>
              <a:t>;</a:t>
            </a:r>
            <a:r>
              <a:rPr lang="en-GB" sz="1800" dirty="0">
                <a:effectLst/>
                <a:latin typeface="Verdana"/>
                <a:ea typeface="Verdana"/>
              </a:rPr>
              <a:t> or moderate, major or severe property damage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1800" dirty="0">
                <a:effectLst/>
                <a:latin typeface="Verdana"/>
                <a:ea typeface="Verdana"/>
              </a:rPr>
              <a:t>Driving under the influence of drugs or alcohol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1800" dirty="0">
                <a:effectLst/>
                <a:latin typeface="Verdana"/>
                <a:ea typeface="Verdana"/>
              </a:rPr>
              <a:t>Driving without a permit (not trained or authorized to drive the vehicle)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1800" dirty="0">
                <a:effectLst/>
                <a:latin typeface="Verdana"/>
                <a:ea typeface="Verdana"/>
              </a:rPr>
              <a:t>Failure to report an incident or wilful misrepresentation of an incident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dirty="0">
                <a:latin typeface="Verdana"/>
                <a:ea typeface="Verdana"/>
              </a:rPr>
              <a:t>Committing a</a:t>
            </a:r>
            <a:r>
              <a:rPr lang="en-GB" sz="1800" dirty="0">
                <a:effectLst/>
                <a:latin typeface="Verdana"/>
                <a:ea typeface="Verdana"/>
              </a:rPr>
              <a:t> speeding offense </a:t>
            </a:r>
            <a:r>
              <a:rPr lang="en-GB" dirty="0">
                <a:latin typeface="Verdana"/>
                <a:ea typeface="Verdana"/>
              </a:rPr>
              <a:t>five</a:t>
            </a:r>
            <a:r>
              <a:rPr lang="en-GB" sz="1800" dirty="0">
                <a:effectLst/>
                <a:latin typeface="Verdana"/>
                <a:ea typeface="Verdana"/>
              </a:rPr>
              <a:t> times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F84EF1-D03C-6DA4-F666-E628E0CBA12A}"/>
              </a:ext>
            </a:extLst>
          </p:cNvPr>
          <p:cNvSpPr txBox="1"/>
          <p:nvPr/>
        </p:nvSpPr>
        <p:spPr>
          <a:xfrm>
            <a:off x="1245108" y="70581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Classes of Violations </a:t>
            </a:r>
          </a:p>
        </p:txBody>
      </p:sp>
    </p:spTree>
    <p:extLst>
      <p:ext uri="{BB962C8B-B14F-4D97-AF65-F5344CB8AC3E}">
        <p14:creationId xmlns:p14="http://schemas.microsoft.com/office/powerpoint/2010/main" val="15355477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84B137-8241-363B-2931-42839DE87790}"/>
              </a:ext>
            </a:extLst>
          </p:cNvPr>
          <p:cNvSpPr txBox="1"/>
          <p:nvPr/>
        </p:nvSpPr>
        <p:spPr>
          <a:xfrm>
            <a:off x="1598645" y="1438354"/>
            <a:ext cx="9000000" cy="45550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latin typeface="Verdana"/>
                <a:ea typeface="Verdana"/>
              </a:rPr>
              <a:t>Failure to comply with rules and regulations will result in harsh consequences. </a:t>
            </a:r>
            <a:endParaRPr lang="en-US" sz="2000" dirty="0"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latin typeface="Verdana"/>
                <a:ea typeface="Verdana"/>
              </a:rPr>
              <a:t>You may be: </a:t>
            </a:r>
            <a:endParaRPr lang="en-US" sz="2000" dirty="0">
              <a:latin typeface="Verdana"/>
              <a:ea typeface="Verdana"/>
            </a:endParaRPr>
          </a:p>
          <a:p>
            <a:pPr marL="542925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Liable to administrative and disciplinary action</a:t>
            </a:r>
            <a:endParaRPr lang="en-US" sz="2000" dirty="0">
              <a:latin typeface="Verdana"/>
              <a:ea typeface="Verdana"/>
            </a:endParaRPr>
          </a:p>
          <a:p>
            <a:pPr marL="542925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Required to pay back the UN for financial loss </a:t>
            </a:r>
            <a:endParaRPr lang="en-US" sz="2000" dirty="0"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dirty="0">
              <a:solidFill>
                <a:srgbClr val="002060"/>
              </a:solidFill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Consequences may also include the suspension of your UN </a:t>
            </a:r>
            <a:r>
              <a:rPr lang="en-GB" sz="2000" b="1">
                <a:latin typeface="Verdana"/>
                <a:ea typeface="Verdana"/>
              </a:rPr>
              <a:t>driver’s permit</a:t>
            </a:r>
            <a:endParaRPr lang="en-US" sz="2000" b="1"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FF0000"/>
                </a:solidFill>
                <a:latin typeface="Verdana"/>
                <a:ea typeface="Verdana"/>
              </a:rPr>
              <a:t>Peacekeeping personnel are guests in a host country. The driving of UN vehicles reflects on the overall image of the UN.</a:t>
            </a:r>
            <a:endParaRPr lang="en-US" sz="2000" dirty="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F84EF1-D03C-6DA4-F666-E628E0CBA12A}"/>
              </a:ext>
            </a:extLst>
          </p:cNvPr>
          <p:cNvSpPr txBox="1"/>
          <p:nvPr/>
        </p:nvSpPr>
        <p:spPr>
          <a:xfrm>
            <a:off x="1245108" y="70581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Administrative and Disciplinary Action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5990807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95D523-3D08-AB83-634E-D90697D3608F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715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F37F08F-7BB4-4D95-DA54-445E08F021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963930"/>
              </p:ext>
            </p:extLst>
          </p:nvPr>
        </p:nvGraphicFramePr>
        <p:xfrm>
          <a:off x="1596000" y="1132080"/>
          <a:ext cx="8999999" cy="459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Outcomes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Distinguish between r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oad traffic crashes and vehicle incidents.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342900" lvl="0" indent="-3429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Explain what is required to drive a UN vehicle and apply this in practice.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Verdana"/>
                        <a:ea typeface="Verdana"/>
                        <a:cs typeface="+mn-cs"/>
                      </a:endParaRPr>
                    </a:p>
                    <a:p>
                      <a:pPr marL="342900" lvl="0" indent="-3429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List the four basic UN rules of road safety and apply them in practice.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Verdana"/>
                        <a:ea typeface="Verdana"/>
                        <a:cs typeface="+mn-cs"/>
                      </a:endParaRPr>
                    </a:p>
                    <a:p>
                      <a:pPr marL="342900" lvl="0" indent="-3429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Describe defensive driving and be able to apply in practice 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Verdana"/>
                        <a:ea typeface="Verdana"/>
                        <a:cs typeface="+mn-cs"/>
                      </a:endParaRPr>
                    </a:p>
                    <a:p>
                      <a:pPr marL="342900" lvl="0" indent="-3429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Explain the UN’s expectations for the use and control of UN-provided vehicles, including handling and reporting of road traffic crashes and vehicle incidents and apply these in practice.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Verdana"/>
                        <a:ea typeface="Verdan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043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7701F00-049A-2163-186C-D927388821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686835"/>
              </p:ext>
            </p:extLst>
          </p:nvPr>
        </p:nvGraphicFramePr>
        <p:xfrm>
          <a:off x="1528762" y="2079000"/>
          <a:ext cx="9134475" cy="2700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47825">
                  <a:extLst>
                    <a:ext uri="{9D8B030D-6E8A-4147-A177-3AD203B41FA5}">
                      <a16:colId xmlns:a16="http://schemas.microsoft.com/office/drawing/2014/main" val="2642805452"/>
                    </a:ext>
                  </a:extLst>
                </a:gridCol>
                <a:gridCol w="7486650">
                  <a:extLst>
                    <a:ext uri="{9D8B030D-6E8A-4147-A177-3AD203B41FA5}">
                      <a16:colId xmlns:a16="http://schemas.microsoft.com/office/drawing/2014/main" val="1092494402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lvl="0" algn="l">
                        <a:lnSpc>
                          <a:spcPts val="2400"/>
                        </a:lnSpc>
                        <a:buNone/>
                      </a:pPr>
                      <a:r>
                        <a:rPr lang="en-GB" sz="2000" b="1" i="0" u="none" strike="noStrike" baseline="0" noProof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Required Learning Activity 3.7.1: Road Safety – How much do you know?</a:t>
                      </a:r>
                      <a:endParaRPr lang="en-US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8031816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r" fontAlgn="base">
                        <a:lnSpc>
                          <a:spcPts val="2400"/>
                        </a:lnSpc>
                      </a:pPr>
                      <a:r>
                        <a:rPr lang="en-GB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Purpose:</a:t>
                      </a:r>
                      <a:endParaRPr lang="en-GB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400"/>
                        </a:lnSpc>
                        <a:buNone/>
                      </a:pPr>
                      <a:r>
                        <a:rPr lang="en-GB" sz="2000" b="0" i="0" u="none" strike="noStrike" baseline="0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To assess existing knowledge base on road safety</a:t>
                      </a:r>
                      <a:endParaRPr lang="en-GB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7524608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r" fontAlgn="base">
                        <a:lnSpc>
                          <a:spcPts val="2400"/>
                        </a:lnSpc>
                      </a:pPr>
                      <a:r>
                        <a:rPr lang="en-US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Time:</a:t>
                      </a:r>
                      <a:endParaRPr lang="en-US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2400"/>
                        </a:lnSpc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10 minutes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1410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35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CA4489-0CCA-1201-0816-C02AB55EF9A7}"/>
              </a:ext>
            </a:extLst>
          </p:cNvPr>
          <p:cNvSpPr txBox="1"/>
          <p:nvPr/>
        </p:nvSpPr>
        <p:spPr>
          <a:xfrm>
            <a:off x="1245108" y="781845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Definitions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CB6E8D-1412-2E5A-CB82-6D66DA58EBC2}"/>
              </a:ext>
            </a:extLst>
          </p:cNvPr>
          <p:cNvSpPr txBox="1"/>
          <p:nvPr/>
        </p:nvSpPr>
        <p:spPr>
          <a:xfrm>
            <a:off x="1598645" y="1438354"/>
            <a:ext cx="90000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Minor crashes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Moderate crashes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Major and severe crashes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Preventable incidents (</a:t>
            </a:r>
            <a:r>
              <a:rPr lang="en-US" sz="2000" dirty="0">
                <a:latin typeface="Verdana"/>
                <a:ea typeface="Verdana"/>
              </a:rPr>
              <a:t>caused by the driver’s action)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Non-preventable incidents (</a:t>
            </a:r>
            <a:r>
              <a:rPr lang="en-US" sz="2000" dirty="0">
                <a:latin typeface="Verdana"/>
                <a:ea typeface="Verdana"/>
              </a:rPr>
              <a:t>caused by another road user)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774334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.N. observers leave Israeli-Lebanese border">
            <a:extLst>
              <a:ext uri="{FF2B5EF4-FFF2-40B4-BE49-F238E27FC236}">
                <a16:creationId xmlns:a16="http://schemas.microsoft.com/office/drawing/2014/main" id="{39CFCF47-F304-3A35-03B2-2AB05D34D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622" y="2817907"/>
            <a:ext cx="4864637" cy="331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ECA4489-0CCA-1201-0816-C02AB55EF9A7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Why is Road Safety Important?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CB6E8D-1412-2E5A-CB82-6D66DA58EBC2}"/>
              </a:ext>
            </a:extLst>
          </p:cNvPr>
          <p:cNvSpPr txBox="1"/>
          <p:nvPr/>
        </p:nvSpPr>
        <p:spPr>
          <a:xfrm>
            <a:off x="1598645" y="1438354"/>
            <a:ext cx="9000000" cy="278537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Accidents result in: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Loss of life and injury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Financial losses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Reduced operational capability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Negative public image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319305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CA4489-0CCA-1201-0816-C02AB55EF9A7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Why is Road Safety Important?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CB6E8D-1412-2E5A-CB82-6D66DA58EBC2}"/>
              </a:ext>
            </a:extLst>
          </p:cNvPr>
          <p:cNvSpPr txBox="1"/>
          <p:nvPr/>
        </p:nvSpPr>
        <p:spPr>
          <a:xfrm>
            <a:off x="1595999" y="5424204"/>
            <a:ext cx="9000000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latin typeface="Verdana"/>
                <a:ea typeface="Verdana"/>
              </a:rPr>
              <a:t>Road traffic crashes are the number two major source of fatalities in missions (exceeded only by illness)</a:t>
            </a:r>
            <a:endParaRPr lang="en-US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2906357E-643A-98E5-FC08-2BBEE84D64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2564764"/>
              </p:ext>
            </p:extLst>
          </p:nvPr>
        </p:nvGraphicFramePr>
        <p:xfrm>
          <a:off x="1595999" y="1423965"/>
          <a:ext cx="9000000" cy="36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29707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89EAFDBC-976A-AE11-376E-7E11B41488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0643236"/>
              </p:ext>
            </p:extLst>
          </p:nvPr>
        </p:nvGraphicFramePr>
        <p:xfrm>
          <a:off x="1598645" y="1601174"/>
          <a:ext cx="9000000" cy="35636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253F91B-378D-B895-89B6-26FC9CCE7F45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Road Traffic Crashes (RTCs) 2018-2023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65E654-AEB6-A2BA-B855-3105E44781FA}"/>
              </a:ext>
            </a:extLst>
          </p:cNvPr>
          <p:cNvSpPr txBox="1"/>
          <p:nvPr/>
        </p:nvSpPr>
        <p:spPr>
          <a:xfrm>
            <a:off x="1596000" y="5364831"/>
            <a:ext cx="9000000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/>
                <a:ea typeface="Verdana"/>
              </a:rPr>
              <a:t>Road traffic crashes have decreased over time, but their negative consequences remain.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786372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CA4489-0CCA-1201-0816-C02AB55EF9A7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Causes of Road Traffic Crashes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CB6E8D-1412-2E5A-CB82-6D66DA58EBC2}"/>
              </a:ext>
            </a:extLst>
          </p:cNvPr>
          <p:cNvSpPr txBox="1"/>
          <p:nvPr/>
        </p:nvSpPr>
        <p:spPr>
          <a:xfrm>
            <a:off x="1598645" y="1438354"/>
            <a:ext cx="9000000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Lack of basic care and attention is a common cause of road </a:t>
            </a:r>
            <a:r>
              <a:rPr lang="en-GB" sz="2000" b="1">
                <a:latin typeface="Verdana"/>
                <a:ea typeface="Verdana"/>
              </a:rPr>
              <a:t>traffic crashes. Other causes are: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>
                <a:latin typeface="Verdana"/>
                <a:ea typeface="Verdana"/>
              </a:rPr>
              <a:t>Inappropriate speed for the road conditions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100"/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Failure to maintain a safe distance between vehicles</a:t>
            </a:r>
            <a:endParaRPr lang="en-GB" sz="20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MT-Identity-H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100"/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Driving while tired or under influence of alcohol</a:t>
            </a:r>
            <a:endParaRPr lang="en-GB" sz="20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MT-Identity-H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100"/>
              <a:buFont typeface="Symbol" panose="05050102010706020507" pitchFamily="18" charset="2"/>
              <a:buChar char=""/>
            </a:pPr>
            <a:r>
              <a:rPr lang="en-US" sz="200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Confusion about priority</a:t>
            </a:r>
            <a:r>
              <a:rPr lang="en-US" sz="2000">
                <a:solidFill>
                  <a:srgbClr val="000000"/>
                </a:solidFill>
                <a:latin typeface="Verdana"/>
                <a:ea typeface="Calibri"/>
                <a:cs typeface="ArialMT-Identity-H"/>
              </a:rPr>
              <a:t> and </a:t>
            </a:r>
            <a:r>
              <a:rPr lang="en-US" sz="2000">
                <a:solidFill>
                  <a:srgbClr val="000000"/>
                </a:solidFill>
                <a:effectLst/>
                <a:latin typeface="Verdana"/>
                <a:ea typeface="Calibri"/>
                <a:cs typeface="ArialMT-Identity-H"/>
              </a:rPr>
              <a:t>right-of-way</a:t>
            </a:r>
            <a:endParaRPr lang="en-GB" sz="2000">
              <a:solidFill>
                <a:srgbClr val="000000"/>
              </a:solidFill>
              <a:effectLst/>
              <a:latin typeface="Verdana"/>
              <a:ea typeface="Calibri"/>
              <a:cs typeface="ArialMT-Identity-H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100"/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Driving without due care and attention, especially when overtaking or reversing. </a:t>
            </a:r>
            <a:endParaRPr lang="en-GB" sz="20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MT-Identity-H"/>
            </a:endParaRP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8185611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7</Number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689EA7-CE69-4D4F-8F10-39209AC0F36C}">
  <ds:schemaRefs>
    <ds:schemaRef ds:uri="http://schemas.microsoft.com/office/2006/metadata/properties"/>
    <ds:schemaRef ds:uri="2286246c-fc21-4ee8-a407-068ba74e6317"/>
    <ds:schemaRef ds:uri="http://purl.org/dc/elements/1.1/"/>
    <ds:schemaRef ds:uri="28943420-3cce-465e-a204-04bce5f1b343"/>
    <ds:schemaRef ds:uri="http://schemas.microsoft.com/office/2006/documentManagement/types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4EF3A37-BD28-4B4E-861A-7C9A923F6F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2869</TotalTime>
  <Words>1329</Words>
  <Application>Microsoft Office PowerPoint</Application>
  <PresentationFormat>Widescreen</PresentationFormat>
  <Paragraphs>136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Symbol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360</cp:revision>
  <dcterms:created xsi:type="dcterms:W3CDTF">2023-10-04T18:52:03Z</dcterms:created>
  <dcterms:modified xsi:type="dcterms:W3CDTF">2025-07-03T21:49:02Z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50217400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